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Montserrat Classic Bold" charset="1" panose="00000800000000000000"/>
      <p:regular r:id="rId58"/>
    </p:embeddedFont>
    <p:embeddedFont>
      <p:font typeface="Montserrat Classic" charset="1" panose="000005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46.jpeg" Type="http://schemas.openxmlformats.org/officeDocument/2006/relationships/image"/><Relationship Id="rId8" Target="../media/image47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48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Relationship Id="rId8" Target="../media/image49.jpe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Relationship Id="rId8" Target="../media/image5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Relationship Id="rId8" Target="../media/image5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Relationship Id="rId8" Target="../media/image5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54.jpeg" Type="http://schemas.openxmlformats.org/officeDocument/2006/relationships/image"/><Relationship Id="rId8" Target="../media/image55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5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57.jpeg" Type="http://schemas.openxmlformats.org/officeDocument/2006/relationships/image"/><Relationship Id="rId6" Target="../media/image58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59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60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6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6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3.png" Type="http://schemas.openxmlformats.org/officeDocument/2006/relationships/image"/><Relationship Id="rId5" Target="../media/image6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4.png" Type="http://schemas.openxmlformats.org/officeDocument/2006/relationships/image"/><Relationship Id="rId5" Target="../media/image6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6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66.jpeg" Type="http://schemas.openxmlformats.org/officeDocument/2006/relationships/image"/><Relationship Id="rId6" Target="../media/image67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68.jpeg" Type="http://schemas.openxmlformats.org/officeDocument/2006/relationships/image"/><Relationship Id="rId6" Target="../media/image69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70.jpeg" Type="http://schemas.openxmlformats.org/officeDocument/2006/relationships/image"/><Relationship Id="rId7" Target="../media/image71.jpeg" Type="http://schemas.openxmlformats.org/officeDocument/2006/relationships/image"/><Relationship Id="rId8" Target="../media/image7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73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jpeg" Type="http://schemas.openxmlformats.org/officeDocument/2006/relationships/image"/><Relationship Id="rId11" Target="../media/image1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74.jpeg" Type="http://schemas.openxmlformats.org/officeDocument/2006/relationships/image"/><Relationship Id="rId6" Target="../media/image75.jpeg" Type="http://schemas.openxmlformats.org/officeDocument/2006/relationships/image"/><Relationship Id="rId7" Target="../media/image76.jpeg" Type="http://schemas.openxmlformats.org/officeDocument/2006/relationships/image"/><Relationship Id="rId8" Target="../media/image77.jpeg" Type="http://schemas.openxmlformats.org/officeDocument/2006/relationships/image"/><Relationship Id="rId9" Target="../media/image78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80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1.jpeg" Type="http://schemas.openxmlformats.org/officeDocument/2006/relationships/image"/><Relationship Id="rId6" Target="../media/image12.png" Type="http://schemas.openxmlformats.org/officeDocument/2006/relationships/image"/><Relationship Id="rId7" Target="../media/image8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3.jpeg" Type="http://schemas.openxmlformats.org/officeDocument/2006/relationships/image"/><Relationship Id="rId6" Target="../media/image84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5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6.jpeg" Type="http://schemas.openxmlformats.org/officeDocument/2006/relationships/image"/><Relationship Id="rId6" Target="../media/image87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8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89.jpeg" Type="http://schemas.openxmlformats.org/officeDocument/2006/relationships/image"/><Relationship Id="rId6" Target="../media/image90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9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92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93.jpeg" Type="http://schemas.openxmlformats.org/officeDocument/2006/relationships/image"/><Relationship Id="rId6" Target="../media/image12.png" Type="http://schemas.openxmlformats.org/officeDocument/2006/relationships/image"/><Relationship Id="rId7" Target="../media/image94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95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6.jpeg" Type="http://schemas.openxmlformats.org/officeDocument/2006/relationships/image"/><Relationship Id="rId4" Target="../media/image97.jpeg" Type="http://schemas.openxmlformats.org/officeDocument/2006/relationships/image"/><Relationship Id="rId5" Target="../media/image98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99.jpeg" Type="http://schemas.openxmlformats.org/officeDocument/2006/relationships/image"/><Relationship Id="rId6" Target="../media/image100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01.jpeg" Type="http://schemas.openxmlformats.org/officeDocument/2006/relationships/image"/><Relationship Id="rId6" Target="../media/image12.png" Type="http://schemas.openxmlformats.org/officeDocument/2006/relationships/image"/><Relationship Id="rId7" Target="../media/image102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3.png" Type="http://schemas.openxmlformats.org/officeDocument/2006/relationships/image"/><Relationship Id="rId5" Target="../media/image6.jpeg" Type="http://schemas.openxmlformats.org/officeDocument/2006/relationships/image"/><Relationship Id="rId6" Target="../media/image104.jpeg" Type="http://schemas.openxmlformats.org/officeDocument/2006/relationships/image"/><Relationship Id="rId7" Target="../media/image105.jpe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Relationship Id="rId6" Target="../media/image106.jpeg" Type="http://schemas.openxmlformats.org/officeDocument/2006/relationships/image"/><Relationship Id="rId7" Target="../media/image107.jpeg" Type="http://schemas.openxmlformats.org/officeDocument/2006/relationships/image"/><Relationship Id="rId8" Target="../media/image108.jpeg" Type="http://schemas.openxmlformats.org/officeDocument/2006/relationships/image"/><Relationship Id="rId9" Target="../media/image109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10.jpeg" Type="http://schemas.openxmlformats.org/officeDocument/2006/relationships/image"/><Relationship Id="rId6" Target="../media/image111.jpeg" Type="http://schemas.openxmlformats.org/officeDocument/2006/relationships/image"/><Relationship Id="rId7" Target="../media/image12.png" Type="http://schemas.openxmlformats.org/officeDocument/2006/relationships/image"/><Relationship Id="rId8" Target="../media/image11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13.jpeg" Type="http://schemas.openxmlformats.org/officeDocument/2006/relationships/image"/><Relationship Id="rId6" Target="../media/image12.png" Type="http://schemas.openxmlformats.org/officeDocument/2006/relationships/image"/><Relationship Id="rId7" Target="../media/image1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15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jpeg" Type="http://schemas.openxmlformats.org/officeDocument/2006/relationships/image"/><Relationship Id="rId5" Target="../media/image116.jpeg" Type="http://schemas.openxmlformats.org/officeDocument/2006/relationships/image"/><Relationship Id="rId6" Target="../media/image117.jpeg" Type="http://schemas.openxmlformats.org/officeDocument/2006/relationships/image"/><Relationship Id="rId7" Target="../media/image12.png" Type="http://schemas.openxmlformats.org/officeDocument/2006/relationships/image"/><Relationship Id="rId8" Target="../media/image118.jpe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jpe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jpeg" Type="http://schemas.openxmlformats.org/officeDocument/2006/relationships/image"/><Relationship Id="rId18" Target="../media/image28.jpeg" Type="http://schemas.openxmlformats.org/officeDocument/2006/relationships/image"/><Relationship Id="rId19" Target="../media/image29.png" Type="http://schemas.openxmlformats.org/officeDocument/2006/relationships/image"/><Relationship Id="rId2" Target="../media/image15.png" Type="http://schemas.openxmlformats.org/officeDocument/2006/relationships/image"/><Relationship Id="rId20" Target="../media/image30.png" Type="http://schemas.openxmlformats.org/officeDocument/2006/relationships/image"/><Relationship Id="rId21" Target="../media/image31.png" Type="http://schemas.openxmlformats.org/officeDocument/2006/relationships/image"/><Relationship Id="rId22" Target="../media/image32.jpeg" Type="http://schemas.openxmlformats.org/officeDocument/2006/relationships/image"/><Relationship Id="rId23" Target="../media/image33.png" Type="http://schemas.openxmlformats.org/officeDocument/2006/relationships/image"/><Relationship Id="rId24" Target="../media/image34.jpeg" Type="http://schemas.openxmlformats.org/officeDocument/2006/relationships/image"/><Relationship Id="rId25" Target="../media/image12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jpeg" Type="http://schemas.openxmlformats.org/officeDocument/2006/relationships/image"/><Relationship Id="rId29" Target="../media/image38.png" Type="http://schemas.openxmlformats.org/officeDocument/2006/relationships/image"/><Relationship Id="rId3" Target="../media/image16.svg" Type="http://schemas.openxmlformats.org/officeDocument/2006/relationships/image"/><Relationship Id="rId30" Target="../media/image39.png" Type="http://schemas.openxmlformats.org/officeDocument/2006/relationships/image"/><Relationship Id="rId31" Target="../media/image40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jpe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jpe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6.jpeg" Type="http://schemas.openxmlformats.org/officeDocument/2006/relationships/image"/><Relationship Id="rId14" Target="../media/image1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2338" y="274441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23" y="18874"/>
            <a:ext cx="3658849" cy="1809048"/>
          </a:xfrm>
          <a:custGeom>
            <a:avLst/>
            <a:gdLst/>
            <a:ahLst/>
            <a:cxnLst/>
            <a:rect r="r" b="b" t="t" l="l"/>
            <a:pathLst>
              <a:path h="1809048" w="3658849">
                <a:moveTo>
                  <a:pt x="0" y="0"/>
                </a:moveTo>
                <a:lnTo>
                  <a:pt x="3658849" y="0"/>
                </a:lnTo>
                <a:lnTo>
                  <a:pt x="3658849" y="1809048"/>
                </a:lnTo>
                <a:lnTo>
                  <a:pt x="0" y="180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59" r="0" b="-251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118" y="7371548"/>
            <a:ext cx="879620" cy="827878"/>
          </a:xfrm>
          <a:custGeom>
            <a:avLst/>
            <a:gdLst/>
            <a:ahLst/>
            <a:cxnLst/>
            <a:rect r="r" b="b" t="t" l="l"/>
            <a:pathLst>
              <a:path h="827878" w="879620">
                <a:moveTo>
                  <a:pt x="0" y="0"/>
                </a:moveTo>
                <a:lnTo>
                  <a:pt x="879620" y="0"/>
                </a:lnTo>
                <a:lnTo>
                  <a:pt x="879620" y="827878"/>
                </a:lnTo>
                <a:lnTo>
                  <a:pt x="0" y="827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928" y="8237965"/>
            <a:ext cx="493545" cy="504708"/>
          </a:xfrm>
          <a:custGeom>
            <a:avLst/>
            <a:gdLst/>
            <a:ahLst/>
            <a:cxnLst/>
            <a:rect r="r" b="b" t="t" l="l"/>
            <a:pathLst>
              <a:path h="504708" w="493545">
                <a:moveTo>
                  <a:pt x="0" y="0"/>
                </a:moveTo>
                <a:lnTo>
                  <a:pt x="493544" y="0"/>
                </a:lnTo>
                <a:lnTo>
                  <a:pt x="493544" y="504708"/>
                </a:lnTo>
                <a:lnTo>
                  <a:pt x="0" y="50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3948" y="1754103"/>
            <a:ext cx="8544752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ISHIKAWA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4725" y="3619528"/>
            <a:ext cx="11063697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b="true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726" y="7261809"/>
            <a:ext cx="877895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7" spc="145">
                <a:solidFill>
                  <a:srgbClr val="1D00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ishikawatechnologypvtltd@gmail.com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3378" y="8180815"/>
            <a:ext cx="877895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7" spc="14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917" spc="145">
                <a:solidFill>
                  <a:srgbClr val="1D00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+917409335361,+918221002709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7147" y="5445782"/>
            <a:ext cx="7596482" cy="143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3"/>
              </a:lnSpc>
            </a:pPr>
            <a:r>
              <a:rPr lang="en-US" sz="10710" b="true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PVT.LTD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5198" y="8856973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1"/>
                </a:lnTo>
                <a:lnTo>
                  <a:pt x="0" y="310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73562" y="3590019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1726" y="7702042"/>
            <a:ext cx="8778959" cy="49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7" spc="145">
                <a:solidFill>
                  <a:srgbClr val="1D00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info@ishikawatechnololy.com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2602003" y="-4614081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474925" y="4048874"/>
            <a:ext cx="11713440" cy="14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0"/>
              </a:lnSpc>
            </a:pPr>
            <a:r>
              <a:rPr lang="en-US" sz="1059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MACHINES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930669">
            <a:off x="-19063228" y="-731243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528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5102" y="48881"/>
            <a:ext cx="8625993" cy="176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HVAC ASSEMBALY LINE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30669">
            <a:off x="-14165229" y="-1224163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074098"/>
            <a:ext cx="8618842" cy="5737020"/>
          </a:xfrm>
          <a:custGeom>
            <a:avLst/>
            <a:gdLst/>
            <a:ahLst/>
            <a:cxnLst/>
            <a:rect r="r" b="b" t="t" l="l"/>
            <a:pathLst>
              <a:path h="5737020" w="8618842">
                <a:moveTo>
                  <a:pt x="0" y="0"/>
                </a:moveTo>
                <a:lnTo>
                  <a:pt x="8618842" y="0"/>
                </a:lnTo>
                <a:lnTo>
                  <a:pt x="8618842" y="5737020"/>
                </a:lnTo>
                <a:lnTo>
                  <a:pt x="0" y="5737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" t="-2873" r="-7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66661" y="2341222"/>
            <a:ext cx="4164061" cy="6917078"/>
          </a:xfrm>
          <a:custGeom>
            <a:avLst/>
            <a:gdLst/>
            <a:ahLst/>
            <a:cxnLst/>
            <a:rect r="r" b="b" t="t" l="l"/>
            <a:pathLst>
              <a:path h="6917078" w="4164061">
                <a:moveTo>
                  <a:pt x="0" y="0"/>
                </a:moveTo>
                <a:lnTo>
                  <a:pt x="4164061" y="0"/>
                </a:lnTo>
                <a:lnTo>
                  <a:pt x="4164061" y="6917078"/>
                </a:lnTo>
                <a:lnTo>
                  <a:pt x="0" y="6917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102" y="9426575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9548816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2908755" y="-4669656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8274351" y="1212378"/>
            <a:ext cx="8854437" cy="7039278"/>
          </a:xfrm>
          <a:custGeom>
            <a:avLst/>
            <a:gdLst/>
            <a:ahLst/>
            <a:cxnLst/>
            <a:rect r="r" b="b" t="t" l="l"/>
            <a:pathLst>
              <a:path h="7039278" w="8854437">
                <a:moveTo>
                  <a:pt x="0" y="0"/>
                </a:moveTo>
                <a:lnTo>
                  <a:pt x="8854437" y="0"/>
                </a:lnTo>
                <a:lnTo>
                  <a:pt x="8854437" y="7039278"/>
                </a:lnTo>
                <a:lnTo>
                  <a:pt x="0" y="703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3013" y="259814"/>
            <a:ext cx="7626782" cy="434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RIM GRINDING ROTARY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FOR HERO CYCLE </a:t>
            </a: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234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55355"/>
            <a:ext cx="8625993" cy="176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R R DOOR ASSEMBALY LINE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30669">
            <a:off x="-14165229" y="-1224163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160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526812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80069" y="2430240"/>
            <a:ext cx="4767719" cy="6163815"/>
          </a:xfrm>
          <a:custGeom>
            <a:avLst/>
            <a:gdLst/>
            <a:ahLst/>
            <a:cxnLst/>
            <a:rect r="r" b="b" t="t" l="l"/>
            <a:pathLst>
              <a:path h="6163815" w="4767719">
                <a:moveTo>
                  <a:pt x="0" y="0"/>
                </a:moveTo>
                <a:lnTo>
                  <a:pt x="4767719" y="0"/>
                </a:lnTo>
                <a:lnTo>
                  <a:pt x="4767719" y="6163815"/>
                </a:lnTo>
                <a:lnTo>
                  <a:pt x="0" y="6163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33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92160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9072" y="3833106"/>
            <a:ext cx="11301259" cy="4774782"/>
          </a:xfrm>
          <a:custGeom>
            <a:avLst/>
            <a:gdLst/>
            <a:ahLst/>
            <a:cxnLst/>
            <a:rect r="r" b="b" t="t" l="l"/>
            <a:pathLst>
              <a:path h="4774782" w="11301259">
                <a:moveTo>
                  <a:pt x="0" y="0"/>
                </a:moveTo>
                <a:lnTo>
                  <a:pt x="11301259" y="0"/>
                </a:lnTo>
                <a:lnTo>
                  <a:pt x="11301259" y="4774782"/>
                </a:lnTo>
                <a:lnTo>
                  <a:pt x="0" y="477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55355"/>
            <a:ext cx="8625993" cy="468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 POSITION SEAT LATCH LINE 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SEAT LOCK ASSEMBALY LINE 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92160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62259" y="1978262"/>
            <a:ext cx="3838404" cy="6994813"/>
          </a:xfrm>
          <a:custGeom>
            <a:avLst/>
            <a:gdLst/>
            <a:ahLst/>
            <a:cxnLst/>
            <a:rect r="r" b="b" t="t" l="l"/>
            <a:pathLst>
              <a:path h="6994813" w="3838404">
                <a:moveTo>
                  <a:pt x="0" y="0"/>
                </a:moveTo>
                <a:lnTo>
                  <a:pt x="3838404" y="0"/>
                </a:lnTo>
                <a:lnTo>
                  <a:pt x="3838404" y="6994813"/>
                </a:lnTo>
                <a:lnTo>
                  <a:pt x="0" y="699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55355"/>
            <a:ext cx="8625993" cy="468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BRUSH HOLDER GAUGE CHECKING &amp; LASER MARKING  MACHINE 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92160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18990" y="1510849"/>
            <a:ext cx="3505508" cy="7265302"/>
          </a:xfrm>
          <a:custGeom>
            <a:avLst/>
            <a:gdLst/>
            <a:ahLst/>
            <a:cxnLst/>
            <a:rect r="r" b="b" t="t" l="l"/>
            <a:pathLst>
              <a:path h="7265302" w="3505508">
                <a:moveTo>
                  <a:pt x="0" y="0"/>
                </a:moveTo>
                <a:lnTo>
                  <a:pt x="3505508" y="0"/>
                </a:lnTo>
                <a:lnTo>
                  <a:pt x="3505508" y="7265302"/>
                </a:lnTo>
                <a:lnTo>
                  <a:pt x="0" y="7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55355"/>
            <a:ext cx="8625993" cy="32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TUBE SHRINKING MACHINE  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7858" y="16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2158914" y="662361"/>
            <a:ext cx="6342540" cy="7757147"/>
          </a:xfrm>
          <a:custGeom>
            <a:avLst/>
            <a:gdLst/>
            <a:ahLst/>
            <a:cxnLst/>
            <a:rect r="r" b="b" t="t" l="l"/>
            <a:pathLst>
              <a:path h="7757147" w="6342540">
                <a:moveTo>
                  <a:pt x="0" y="0"/>
                </a:moveTo>
                <a:lnTo>
                  <a:pt x="6342540" y="0"/>
                </a:lnTo>
                <a:lnTo>
                  <a:pt x="6342540" y="7757147"/>
                </a:lnTo>
                <a:lnTo>
                  <a:pt x="0" y="7757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6533" y="255355"/>
            <a:ext cx="8625993" cy="176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  <a:spcBef>
                <a:spcPct val="0"/>
              </a:spcBef>
            </a:pPr>
            <a:r>
              <a:rPr lang="en-US" b="true" sz="59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Name-</a:t>
            </a:r>
          </a:p>
          <a:p>
            <a:pPr algn="ctr">
              <a:lnSpc>
                <a:spcPts val="5761"/>
              </a:lnSpc>
              <a:spcBef>
                <a:spcPct val="0"/>
              </a:spcBef>
            </a:pPr>
            <a:r>
              <a:rPr lang="en-US" b="true" sz="411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WASHING MACHINE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930669">
            <a:off x="-14165229" y="-1224163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3430" y="2322594"/>
            <a:ext cx="4885182" cy="6809290"/>
          </a:xfrm>
          <a:custGeom>
            <a:avLst/>
            <a:gdLst/>
            <a:ahLst/>
            <a:cxnLst/>
            <a:rect r="r" b="b" t="t" l="l"/>
            <a:pathLst>
              <a:path h="6809290" w="4885182">
                <a:moveTo>
                  <a:pt x="0" y="0"/>
                </a:moveTo>
                <a:lnTo>
                  <a:pt x="4885181" y="0"/>
                </a:lnTo>
                <a:lnTo>
                  <a:pt x="4885181" y="6809290"/>
                </a:lnTo>
                <a:lnTo>
                  <a:pt x="0" y="6809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71" r="0" b="-137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5058" y="9389059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874272" y="-4508801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381228" y="9279659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2899" y="787806"/>
            <a:ext cx="5960030" cy="7946707"/>
          </a:xfrm>
          <a:custGeom>
            <a:avLst/>
            <a:gdLst/>
            <a:ahLst/>
            <a:cxnLst/>
            <a:rect r="r" b="b" t="t" l="l"/>
            <a:pathLst>
              <a:path h="7946707" w="5960030">
                <a:moveTo>
                  <a:pt x="0" y="0"/>
                </a:moveTo>
                <a:lnTo>
                  <a:pt x="5960030" y="0"/>
                </a:lnTo>
                <a:lnTo>
                  <a:pt x="5960030" y="7946707"/>
                </a:lnTo>
                <a:lnTo>
                  <a:pt x="0" y="7946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7332"/>
            <a:ext cx="10848958" cy="31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Name-</a:t>
            </a:r>
          </a:p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4A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607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DOUBLE DECKER  CHAIN CONVEYOR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093" y="3656689"/>
            <a:ext cx="7557252" cy="189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4"/>
              </a:lnSpc>
              <a:spcBef>
                <a:spcPct val="0"/>
              </a:spcBef>
            </a:pPr>
            <a:r>
              <a:rPr lang="en-US" b="true" sz="5938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b="true" sz="4838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Part Moving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2093068" y="-453463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868100" y="1538787"/>
            <a:ext cx="6746321" cy="4187460"/>
          </a:xfrm>
          <a:custGeom>
            <a:avLst/>
            <a:gdLst/>
            <a:ahLst/>
            <a:cxnLst/>
            <a:rect r="r" b="b" t="t" l="l"/>
            <a:pathLst>
              <a:path h="4187460" w="6746321">
                <a:moveTo>
                  <a:pt x="0" y="0"/>
                </a:moveTo>
                <a:lnTo>
                  <a:pt x="6746321" y="0"/>
                </a:lnTo>
                <a:lnTo>
                  <a:pt x="6746321" y="4187460"/>
                </a:lnTo>
                <a:lnTo>
                  <a:pt x="0" y="41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68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8646" y="5599833"/>
            <a:ext cx="4877956" cy="3658467"/>
          </a:xfrm>
          <a:custGeom>
            <a:avLst/>
            <a:gdLst/>
            <a:ahLst/>
            <a:cxnLst/>
            <a:rect r="r" b="b" t="t" l="l"/>
            <a:pathLst>
              <a:path h="3658467" w="4877956">
                <a:moveTo>
                  <a:pt x="0" y="0"/>
                </a:moveTo>
                <a:lnTo>
                  <a:pt x="4877956" y="0"/>
                </a:lnTo>
                <a:lnTo>
                  <a:pt x="4877956" y="3658467"/>
                </a:lnTo>
                <a:lnTo>
                  <a:pt x="0" y="3658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1937" y="1692085"/>
            <a:ext cx="7167592" cy="352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BOWL FEEDER WITH AUTOMATIC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PICK &amp; PLACE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8107" y="-95250"/>
            <a:ext cx="11554978" cy="163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b="true" sz="46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UAE SHARJAH  PROJECT(MSEL MOTHERSON)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508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1650" y="9162461"/>
            <a:ext cx="2167650" cy="1124539"/>
            <a:chOff x="0" y="0"/>
            <a:chExt cx="2890200" cy="149938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628" r="0" b="14628"/>
            <a:stretch>
              <a:fillRect/>
            </a:stretch>
          </p:blipFill>
          <p:spPr>
            <a:xfrm flipH="false" flipV="false">
              <a:off x="0" y="0"/>
              <a:ext cx="2890200" cy="149938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40499" y="420370"/>
            <a:ext cx="1223023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535" y="2226207"/>
            <a:ext cx="5497249" cy="661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Organization Chart </a:t>
            </a:r>
          </a:p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About Company</a:t>
            </a:r>
          </a:p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</a:t>
            </a:r>
          </a:p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Mission</a:t>
            </a:r>
          </a:p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Our customer</a:t>
            </a:r>
          </a:p>
          <a:p>
            <a:pPr algn="l" marL="627359" indent="-313679" lvl="1">
              <a:lnSpc>
                <a:spcPts val="7264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Technology &amp; Expertise</a:t>
            </a:r>
          </a:p>
          <a:p>
            <a:pPr algn="l" marL="627359" indent="-313679" lvl="1">
              <a:lnSpc>
                <a:spcPts val="4068"/>
              </a:lnSpc>
              <a:buFont typeface="Arial"/>
              <a:buChar char="•"/>
            </a:pPr>
            <a:r>
              <a:rPr lang="en-US" sz="2905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Electrical Automation &amp; Engineering 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83474" y="2226207"/>
            <a:ext cx="4426544" cy="263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783" indent="-312891" lvl="1">
              <a:lnSpc>
                <a:spcPts val="7246"/>
              </a:lnSpc>
              <a:buFont typeface="Arial"/>
              <a:buChar char="•"/>
            </a:pPr>
            <a:r>
              <a:rPr lang="en-US" sz="2898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Our Machines</a:t>
            </a:r>
          </a:p>
          <a:p>
            <a:pPr algn="l" marL="625783" indent="-312891" lvl="1">
              <a:lnSpc>
                <a:spcPts val="7246"/>
              </a:lnSpc>
              <a:buFont typeface="Arial"/>
              <a:buChar char="•"/>
            </a:pPr>
            <a:r>
              <a:rPr lang="en-US" sz="2898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Facilities </a:t>
            </a:r>
          </a:p>
          <a:p>
            <a:pPr algn="l" marL="625783" indent="-312891" lvl="1">
              <a:lnSpc>
                <a:spcPts val="7246"/>
              </a:lnSpc>
              <a:buFont typeface="Arial"/>
              <a:buChar char="•"/>
            </a:pPr>
            <a:r>
              <a:rPr lang="en-US" sz="2898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Contact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0499" y="9577861"/>
            <a:ext cx="537840" cy="506202"/>
          </a:xfrm>
          <a:custGeom>
            <a:avLst/>
            <a:gdLst/>
            <a:ahLst/>
            <a:cxnLst/>
            <a:rect r="r" b="b" t="t" l="l"/>
            <a:pathLst>
              <a:path h="506202" w="537840">
                <a:moveTo>
                  <a:pt x="0" y="0"/>
                </a:moveTo>
                <a:lnTo>
                  <a:pt x="537840" y="0"/>
                </a:lnTo>
                <a:lnTo>
                  <a:pt x="537840" y="506202"/>
                </a:lnTo>
                <a:lnTo>
                  <a:pt x="0" y="50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2819">
            <a:off x="11596829" y="916699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0499" y="9376937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925311" y="-4500460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1611319" y="2215134"/>
            <a:ext cx="4603532" cy="6482071"/>
          </a:xfrm>
          <a:custGeom>
            <a:avLst/>
            <a:gdLst/>
            <a:ahLst/>
            <a:cxnLst/>
            <a:rect r="r" b="b" t="t" l="l"/>
            <a:pathLst>
              <a:path h="6482071" w="4603532">
                <a:moveTo>
                  <a:pt x="0" y="0"/>
                </a:moveTo>
                <a:lnTo>
                  <a:pt x="4603532" y="0"/>
                </a:lnTo>
                <a:lnTo>
                  <a:pt x="4603532" y="6482070"/>
                </a:lnTo>
                <a:lnTo>
                  <a:pt x="0" y="6482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9936" y="2898448"/>
            <a:ext cx="7167592" cy="270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HST FIDDING WITH BOWL FEEDER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8107" y="-95250"/>
            <a:ext cx="11554978" cy="163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b="true" sz="46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UAE SHARJAH  PROJECT(MSEL MOTHERSON)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626" y="9313204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5614861" y="-424079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8771395" y="1241010"/>
            <a:ext cx="8913092" cy="6716829"/>
          </a:xfrm>
          <a:custGeom>
            <a:avLst/>
            <a:gdLst/>
            <a:ahLst/>
            <a:cxnLst/>
            <a:rect r="r" b="b" t="t" l="l"/>
            <a:pathLst>
              <a:path h="6716829" w="8913092">
                <a:moveTo>
                  <a:pt x="0" y="0"/>
                </a:moveTo>
                <a:lnTo>
                  <a:pt x="8913092" y="0"/>
                </a:lnTo>
                <a:lnTo>
                  <a:pt x="8913092" y="6716829"/>
                </a:lnTo>
                <a:lnTo>
                  <a:pt x="0" y="6716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837" t="-5609" r="-455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632" y="147249"/>
            <a:ext cx="6624935" cy="27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Name-</a:t>
            </a:r>
          </a:p>
          <a:p>
            <a:pPr algn="ctr">
              <a:lnSpc>
                <a:spcPts val="6547"/>
              </a:lnSpc>
              <a:spcBef>
                <a:spcPct val="0"/>
              </a:spcBef>
            </a:pPr>
            <a:r>
              <a:rPr lang="en-US" sz="4676">
                <a:solidFill>
                  <a:srgbClr val="004A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467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HOT PLATE MACHINE</a:t>
            </a:r>
          </a:p>
          <a:p>
            <a:pPr algn="ctr">
              <a:lnSpc>
                <a:spcPts val="654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041391"/>
            <a:ext cx="7731341" cy="189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4"/>
              </a:lnSpc>
              <a:spcBef>
                <a:spcPct val="0"/>
              </a:spcBef>
            </a:pPr>
            <a:r>
              <a:rPr lang="en-US" b="true" sz="5938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b="true" sz="4838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 Carpet Heating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146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270431" y="-4508801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03496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8667" y="1028700"/>
            <a:ext cx="6124342" cy="8165789"/>
          </a:xfrm>
          <a:custGeom>
            <a:avLst/>
            <a:gdLst/>
            <a:ahLst/>
            <a:cxnLst/>
            <a:rect r="r" b="b" t="t" l="l"/>
            <a:pathLst>
              <a:path h="8165789" w="6124342">
                <a:moveTo>
                  <a:pt x="0" y="0"/>
                </a:moveTo>
                <a:lnTo>
                  <a:pt x="6124341" y="0"/>
                </a:lnTo>
                <a:lnTo>
                  <a:pt x="6124341" y="8165789"/>
                </a:lnTo>
                <a:lnTo>
                  <a:pt x="0" y="8165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428" y="25267"/>
            <a:ext cx="10485239" cy="188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LUBE OIL FILTER ASSEMBALY LINE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87848" y="9279432"/>
            <a:ext cx="2070142" cy="1027032"/>
            <a:chOff x="0" y="0"/>
            <a:chExt cx="2760190" cy="13693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36705" y="9338923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5981" y="1226198"/>
            <a:ext cx="4686531" cy="7543521"/>
          </a:xfrm>
          <a:custGeom>
            <a:avLst/>
            <a:gdLst/>
            <a:ahLst/>
            <a:cxnLst/>
            <a:rect r="r" b="b" t="t" l="l"/>
            <a:pathLst>
              <a:path h="7543521" w="4686531">
                <a:moveTo>
                  <a:pt x="0" y="0"/>
                </a:moveTo>
                <a:lnTo>
                  <a:pt x="4686531" y="0"/>
                </a:lnTo>
                <a:lnTo>
                  <a:pt x="4686531" y="7543521"/>
                </a:lnTo>
                <a:lnTo>
                  <a:pt x="0" y="7543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81" t="-32395" r="-52144" b="-6643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5855" y="27332"/>
            <a:ext cx="9597249" cy="188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POLARITY CHECKING MACHINE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541" y="4637335"/>
            <a:ext cx="10548418" cy="27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4"/>
              </a:lnSpc>
              <a:spcBef>
                <a:spcPct val="0"/>
              </a:spcBef>
            </a:pPr>
            <a:r>
              <a:rPr lang="en-US" b="true" sz="5938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b="true" sz="4838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CONNECTOR TERMINAL CHECKING FIXTURE WITH PROBE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774832" y="-5914676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6876" y="508685"/>
            <a:ext cx="8555601" cy="8095999"/>
          </a:xfrm>
          <a:custGeom>
            <a:avLst/>
            <a:gdLst/>
            <a:ahLst/>
            <a:cxnLst/>
            <a:rect r="r" b="b" t="t" l="l"/>
            <a:pathLst>
              <a:path h="8095999" w="8555601">
                <a:moveTo>
                  <a:pt x="0" y="0"/>
                </a:moveTo>
                <a:lnTo>
                  <a:pt x="8555601" y="0"/>
                </a:lnTo>
                <a:lnTo>
                  <a:pt x="8555601" y="8095999"/>
                </a:lnTo>
                <a:lnTo>
                  <a:pt x="0" y="809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03" t="-5509" r="-47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7783" y="384860"/>
            <a:ext cx="8785324" cy="188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CHEMICAL MIXING MACHINE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58313"/>
            <a:ext cx="7999040" cy="20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4"/>
              </a:lnSpc>
              <a:spcBef>
                <a:spcPct val="0"/>
              </a:spcBef>
            </a:pPr>
            <a:r>
              <a:rPr lang="en-US" b="true" sz="450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b="true" sz="3669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ONE BY ONE CHEMICAL COLLECT </a:t>
            </a:r>
          </a:p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b="true" sz="3669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FULL AUTOMATIC LINE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1961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120844" y="-454933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1217" y="796294"/>
            <a:ext cx="3477314" cy="8218816"/>
          </a:xfrm>
          <a:custGeom>
            <a:avLst/>
            <a:gdLst/>
            <a:ahLst/>
            <a:cxnLst/>
            <a:rect r="r" b="b" t="t" l="l"/>
            <a:pathLst>
              <a:path h="8218816" w="3477314">
                <a:moveTo>
                  <a:pt x="0" y="0"/>
                </a:moveTo>
                <a:lnTo>
                  <a:pt x="3477314" y="0"/>
                </a:lnTo>
                <a:lnTo>
                  <a:pt x="3477314" y="8218816"/>
                </a:lnTo>
                <a:lnTo>
                  <a:pt x="0" y="821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44" t="0" r="-59656" b="-21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1601" y="384860"/>
            <a:ext cx="7697688" cy="188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LEAK TESTING MACHINE 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1821" y="4425116"/>
            <a:ext cx="5236968" cy="137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  <a:spcBef>
                <a:spcPct val="0"/>
              </a:spcBef>
            </a:pPr>
            <a:r>
              <a:rPr lang="en-US" b="true" sz="2948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3363"/>
              </a:lnSpc>
              <a:spcBef>
                <a:spcPct val="0"/>
              </a:spcBef>
            </a:pPr>
            <a:r>
              <a:rPr lang="en-US" b="true" sz="240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OIL GAUGE LEAK TESTING MACHINE </a:t>
            </a:r>
            <a:r>
              <a:rPr lang="en-US" b="true" sz="240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70882" y="9313204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2089737" y="-6482045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3344" y="2849215"/>
            <a:ext cx="8732020" cy="507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b="true" sz="491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5607"/>
              </a:lnSpc>
              <a:spcBef>
                <a:spcPct val="0"/>
              </a:spcBef>
            </a:pPr>
            <a:r>
              <a:rPr lang="en-US" b="true" sz="4005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WELDING THE PART WITH HELP OF AMADA CONTROLLER AND THEN MARKS THE PART WITH LASER MARKING MACHINE AND SAVE THE DATA OF THE PART IN IPC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53794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2461" y="1340196"/>
            <a:ext cx="4345275" cy="7606608"/>
          </a:xfrm>
          <a:custGeom>
            <a:avLst/>
            <a:gdLst/>
            <a:ahLst/>
            <a:cxnLst/>
            <a:rect r="r" b="b" t="t" l="l"/>
            <a:pathLst>
              <a:path h="7606608" w="4345275">
                <a:moveTo>
                  <a:pt x="0" y="0"/>
                </a:moveTo>
                <a:lnTo>
                  <a:pt x="4345275" y="0"/>
                </a:lnTo>
                <a:lnTo>
                  <a:pt x="4345275" y="7606608"/>
                </a:lnTo>
                <a:lnTo>
                  <a:pt x="0" y="7606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101" y="74242"/>
            <a:ext cx="7922391" cy="188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</a:t>
            </a: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SPOT WELDING MACHINE  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8483552" y="-5943952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2100846" y="808585"/>
            <a:ext cx="6771218" cy="7849597"/>
          </a:xfrm>
          <a:custGeom>
            <a:avLst/>
            <a:gdLst/>
            <a:ahLst/>
            <a:cxnLst/>
            <a:rect r="r" b="b" t="t" l="l"/>
            <a:pathLst>
              <a:path h="7849597" w="6771218">
                <a:moveTo>
                  <a:pt x="0" y="0"/>
                </a:moveTo>
                <a:lnTo>
                  <a:pt x="6771218" y="0"/>
                </a:lnTo>
                <a:lnTo>
                  <a:pt x="6771218" y="7849597"/>
                </a:lnTo>
                <a:lnTo>
                  <a:pt x="0" y="7849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7660" y="1965021"/>
            <a:ext cx="3957206" cy="6356958"/>
          </a:xfrm>
          <a:custGeom>
            <a:avLst/>
            <a:gdLst/>
            <a:ahLst/>
            <a:cxnLst/>
            <a:rect r="r" b="b" t="t" l="l"/>
            <a:pathLst>
              <a:path h="6356958" w="3957206">
                <a:moveTo>
                  <a:pt x="0" y="0"/>
                </a:moveTo>
                <a:lnTo>
                  <a:pt x="3957206" y="0"/>
                </a:lnTo>
                <a:lnTo>
                  <a:pt x="395720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093644" y="-104775"/>
            <a:ext cx="9469268" cy="236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6"/>
              </a:lnSpc>
              <a:spcBef>
                <a:spcPct val="0"/>
              </a:spcBef>
            </a:pPr>
            <a:r>
              <a:rPr lang="en-US" sz="5333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5333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5716"/>
              </a:lnSpc>
              <a:spcBef>
                <a:spcPct val="0"/>
              </a:spcBef>
            </a:pPr>
            <a:r>
              <a:rPr lang="en-US" b="true" sz="4083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SPOT WELDING &amp; CUTTING MACHINE  </a:t>
            </a:r>
            <a:r>
              <a:rPr lang="en-US" sz="408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508" y="9313204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4364728" y="3928339"/>
            <a:ext cx="6824167" cy="6225556"/>
          </a:xfrm>
          <a:custGeom>
            <a:avLst/>
            <a:gdLst/>
            <a:ahLst/>
            <a:cxnLst/>
            <a:rect r="r" b="b" t="t" l="l"/>
            <a:pathLst>
              <a:path h="6225556" w="6824167">
                <a:moveTo>
                  <a:pt x="0" y="0"/>
                </a:moveTo>
                <a:lnTo>
                  <a:pt x="6824167" y="0"/>
                </a:lnTo>
                <a:lnTo>
                  <a:pt x="6824167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1773" y="0"/>
            <a:ext cx="9556575" cy="6259179"/>
          </a:xfrm>
          <a:custGeom>
            <a:avLst/>
            <a:gdLst/>
            <a:ahLst/>
            <a:cxnLst/>
            <a:rect r="r" b="b" t="t" l="l"/>
            <a:pathLst>
              <a:path h="6259179" w="9556575">
                <a:moveTo>
                  <a:pt x="0" y="0"/>
                </a:moveTo>
                <a:lnTo>
                  <a:pt x="9556574" y="0"/>
                </a:lnTo>
                <a:lnTo>
                  <a:pt x="9556574" y="6259179"/>
                </a:lnTo>
                <a:lnTo>
                  <a:pt x="0" y="6259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785" y="623818"/>
            <a:ext cx="6107460" cy="270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PART TRANSFER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CONVEYOR </a:t>
            </a: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0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53794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62856" y="3563403"/>
            <a:ext cx="4053596" cy="5485339"/>
          </a:xfrm>
          <a:custGeom>
            <a:avLst/>
            <a:gdLst/>
            <a:ahLst/>
            <a:cxnLst/>
            <a:rect r="r" b="b" t="t" l="l"/>
            <a:pathLst>
              <a:path h="5485339" w="4053596">
                <a:moveTo>
                  <a:pt x="0" y="0"/>
                </a:moveTo>
                <a:lnTo>
                  <a:pt x="4053596" y="0"/>
                </a:lnTo>
                <a:lnTo>
                  <a:pt x="4053596" y="5485338"/>
                </a:lnTo>
                <a:lnTo>
                  <a:pt x="0" y="5485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" t="0" r="-74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534406"/>
            <a:ext cx="4135751" cy="5514335"/>
          </a:xfrm>
          <a:custGeom>
            <a:avLst/>
            <a:gdLst/>
            <a:ahLst/>
            <a:cxnLst/>
            <a:rect r="r" b="b" t="t" l="l"/>
            <a:pathLst>
              <a:path h="5514335" w="4135751">
                <a:moveTo>
                  <a:pt x="0" y="0"/>
                </a:moveTo>
                <a:lnTo>
                  <a:pt x="4135751" y="0"/>
                </a:lnTo>
                <a:lnTo>
                  <a:pt x="4135751" y="5514335"/>
                </a:lnTo>
                <a:lnTo>
                  <a:pt x="0" y="551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11507" y="3691301"/>
            <a:ext cx="4767719" cy="5566999"/>
          </a:xfrm>
          <a:custGeom>
            <a:avLst/>
            <a:gdLst/>
            <a:ahLst/>
            <a:cxnLst/>
            <a:rect r="r" b="b" t="t" l="l"/>
            <a:pathLst>
              <a:path h="5566999" w="4767719">
                <a:moveTo>
                  <a:pt x="0" y="0"/>
                </a:moveTo>
                <a:lnTo>
                  <a:pt x="4767719" y="0"/>
                </a:lnTo>
                <a:lnTo>
                  <a:pt x="4767719" y="5566999"/>
                </a:lnTo>
                <a:lnTo>
                  <a:pt x="0" y="5566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19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73512" y="90418"/>
            <a:ext cx="6107230" cy="188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Jig &amp; fixtures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2338" y="274441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73562" y="3590019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39077"/>
            <a:ext cx="18288000" cy="10008847"/>
          </a:xfrm>
          <a:custGeom>
            <a:avLst/>
            <a:gdLst/>
            <a:ahLst/>
            <a:cxnLst/>
            <a:rect r="r" b="b" t="t" l="l"/>
            <a:pathLst>
              <a:path h="10008847" w="18288000">
                <a:moveTo>
                  <a:pt x="0" y="0"/>
                </a:moveTo>
                <a:lnTo>
                  <a:pt x="18288000" y="0"/>
                </a:lnTo>
                <a:lnTo>
                  <a:pt x="18288000" y="10008846"/>
                </a:lnTo>
                <a:lnTo>
                  <a:pt x="0" y="1000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89" r="0" b="-1389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6894080" y="-3485094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670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33267" y="406400"/>
            <a:ext cx="7113921" cy="8851900"/>
          </a:xfrm>
          <a:custGeom>
            <a:avLst/>
            <a:gdLst/>
            <a:ahLst/>
            <a:cxnLst/>
            <a:rect r="r" b="b" t="t" l="l"/>
            <a:pathLst>
              <a:path h="8851900" w="7113921">
                <a:moveTo>
                  <a:pt x="0" y="0"/>
                </a:moveTo>
                <a:lnTo>
                  <a:pt x="7113920" y="0"/>
                </a:lnTo>
                <a:lnTo>
                  <a:pt x="7113920" y="8851900"/>
                </a:lnTo>
                <a:lnTo>
                  <a:pt x="0" y="8851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63" t="-5121" r="0" b="-180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2575"/>
            <a:ext cx="7462107" cy="188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</a:t>
            </a: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PAD PRINTING MACHINE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4774" y="3866835"/>
            <a:ext cx="5362371" cy="96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– .</a:t>
            </a:r>
          </a:p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b="true" sz="2459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PRINT 10X10 MM SQUARES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3264694" y="1021"/>
            <a:ext cx="4551463" cy="4890760"/>
          </a:xfrm>
          <a:custGeom>
            <a:avLst/>
            <a:gdLst/>
            <a:ahLst/>
            <a:cxnLst/>
            <a:rect r="r" b="b" t="t" l="l"/>
            <a:pathLst>
              <a:path h="4890760" w="4551463">
                <a:moveTo>
                  <a:pt x="0" y="0"/>
                </a:moveTo>
                <a:lnTo>
                  <a:pt x="4551464" y="0"/>
                </a:lnTo>
                <a:lnTo>
                  <a:pt x="4551464" y="4890760"/>
                </a:lnTo>
                <a:lnTo>
                  <a:pt x="0" y="489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35273" y="252740"/>
            <a:ext cx="3379284" cy="4264080"/>
          </a:xfrm>
          <a:custGeom>
            <a:avLst/>
            <a:gdLst/>
            <a:ahLst/>
            <a:cxnLst/>
            <a:rect r="r" b="b" t="t" l="l"/>
            <a:pathLst>
              <a:path h="4264080" w="3379284">
                <a:moveTo>
                  <a:pt x="0" y="0"/>
                </a:moveTo>
                <a:lnTo>
                  <a:pt x="3379284" y="0"/>
                </a:lnTo>
                <a:lnTo>
                  <a:pt x="3379284" y="4264080"/>
                </a:lnTo>
                <a:lnTo>
                  <a:pt x="0" y="4264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5211" y="4486035"/>
            <a:ext cx="3253809" cy="4546808"/>
          </a:xfrm>
          <a:custGeom>
            <a:avLst/>
            <a:gdLst/>
            <a:ahLst/>
            <a:cxnLst/>
            <a:rect r="r" b="b" t="t" l="l"/>
            <a:pathLst>
              <a:path h="4546808" w="3253809">
                <a:moveTo>
                  <a:pt x="0" y="0"/>
                </a:moveTo>
                <a:lnTo>
                  <a:pt x="3253810" y="0"/>
                </a:lnTo>
                <a:lnTo>
                  <a:pt x="3253810" y="4546808"/>
                </a:lnTo>
                <a:lnTo>
                  <a:pt x="0" y="4546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83587" y="5052216"/>
            <a:ext cx="4461939" cy="3446848"/>
          </a:xfrm>
          <a:custGeom>
            <a:avLst/>
            <a:gdLst/>
            <a:ahLst/>
            <a:cxnLst/>
            <a:rect r="r" b="b" t="t" l="l"/>
            <a:pathLst>
              <a:path h="3446848" w="4461939">
                <a:moveTo>
                  <a:pt x="0" y="0"/>
                </a:moveTo>
                <a:lnTo>
                  <a:pt x="4461939" y="0"/>
                </a:lnTo>
                <a:lnTo>
                  <a:pt x="4461939" y="3446848"/>
                </a:lnTo>
                <a:lnTo>
                  <a:pt x="0" y="3446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51467" y="4516820"/>
            <a:ext cx="4000934" cy="4517639"/>
          </a:xfrm>
          <a:custGeom>
            <a:avLst/>
            <a:gdLst/>
            <a:ahLst/>
            <a:cxnLst/>
            <a:rect r="r" b="b" t="t" l="l"/>
            <a:pathLst>
              <a:path h="4517639" w="4000934">
                <a:moveTo>
                  <a:pt x="0" y="0"/>
                </a:moveTo>
                <a:lnTo>
                  <a:pt x="4000934" y="0"/>
                </a:lnTo>
                <a:lnTo>
                  <a:pt x="4000934" y="4517639"/>
                </a:lnTo>
                <a:lnTo>
                  <a:pt x="0" y="4517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989" y="2554408"/>
            <a:ext cx="3770940" cy="6703892"/>
          </a:xfrm>
          <a:custGeom>
            <a:avLst/>
            <a:gdLst/>
            <a:ahLst/>
            <a:cxnLst/>
            <a:rect r="r" b="b" t="t" l="l"/>
            <a:pathLst>
              <a:path h="6703892" w="3770940">
                <a:moveTo>
                  <a:pt x="0" y="0"/>
                </a:moveTo>
                <a:lnTo>
                  <a:pt x="3770940" y="0"/>
                </a:lnTo>
                <a:lnTo>
                  <a:pt x="3770940" y="6703892"/>
                </a:lnTo>
                <a:lnTo>
                  <a:pt x="0" y="6703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125" y="-85725"/>
            <a:ext cx="5624667" cy="236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5"/>
              </a:lnSpc>
              <a:spcBef>
                <a:spcPct val="0"/>
              </a:spcBef>
            </a:pPr>
            <a:r>
              <a:rPr lang="en-US" sz="4082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4082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4376"/>
              </a:lnSpc>
              <a:spcBef>
                <a:spcPct val="0"/>
              </a:spcBef>
            </a:pPr>
            <a:r>
              <a:rPr lang="en-US" b="true" sz="3125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HOSE BUSH CHECKING AND DOT MARKING </a:t>
            </a:r>
          </a:p>
          <a:p>
            <a:pPr algn="ctr">
              <a:lnSpc>
                <a:spcPts val="437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670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84321" y="9387820"/>
            <a:ext cx="6717430" cy="125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2409" spc="12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ishikawatechnologypvtltd@gmail.com info@ishikawatechnology.com</a:t>
            </a:r>
          </a:p>
          <a:p>
            <a:pPr algn="l">
              <a:lnSpc>
                <a:spcPts val="337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5864" y="705604"/>
            <a:ext cx="5286252" cy="8055241"/>
          </a:xfrm>
          <a:custGeom>
            <a:avLst/>
            <a:gdLst/>
            <a:ahLst/>
            <a:cxnLst/>
            <a:rect r="r" b="b" t="t" l="l"/>
            <a:pathLst>
              <a:path h="8055241" w="5286252">
                <a:moveTo>
                  <a:pt x="0" y="0"/>
                </a:moveTo>
                <a:lnTo>
                  <a:pt x="5286252" y="0"/>
                </a:lnTo>
                <a:lnTo>
                  <a:pt x="5286252" y="8055241"/>
                </a:lnTo>
                <a:lnTo>
                  <a:pt x="0" y="8055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025747"/>
            <a:ext cx="8018380" cy="352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ULTRASONIC WELDING MACHINE AUTOMATION</a:t>
            </a:r>
            <a:r>
              <a:rPr lang="en-US" sz="4652">
                <a:solidFill>
                  <a:srgbClr val="004AA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8231736" y="-4698355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2" y="0"/>
                </a:lnTo>
                <a:lnTo>
                  <a:pt x="18539922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1197938" y="257294"/>
            <a:ext cx="3673931" cy="4702871"/>
          </a:xfrm>
          <a:custGeom>
            <a:avLst/>
            <a:gdLst/>
            <a:ahLst/>
            <a:cxnLst/>
            <a:rect r="r" b="b" t="t" l="l"/>
            <a:pathLst>
              <a:path h="4702871" w="3673931">
                <a:moveTo>
                  <a:pt x="0" y="0"/>
                </a:moveTo>
                <a:lnTo>
                  <a:pt x="3673930" y="0"/>
                </a:lnTo>
                <a:lnTo>
                  <a:pt x="3673930" y="4702871"/>
                </a:lnTo>
                <a:lnTo>
                  <a:pt x="0" y="470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85" r="0" b="-353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882" y="9350566"/>
            <a:ext cx="7552766" cy="86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3299" y="133469"/>
            <a:ext cx="6107230" cy="434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CONNECTORE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CLIP ASSEMABALY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78132" y="5245434"/>
            <a:ext cx="7133984" cy="4012866"/>
          </a:xfrm>
          <a:custGeom>
            <a:avLst/>
            <a:gdLst/>
            <a:ahLst/>
            <a:cxnLst/>
            <a:rect r="r" b="b" t="t" l="l"/>
            <a:pathLst>
              <a:path h="4012866" w="7133984">
                <a:moveTo>
                  <a:pt x="0" y="0"/>
                </a:moveTo>
                <a:lnTo>
                  <a:pt x="7133984" y="0"/>
                </a:lnTo>
                <a:lnTo>
                  <a:pt x="7133984" y="4012866"/>
                </a:lnTo>
                <a:lnTo>
                  <a:pt x="0" y="401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6418" y="5247897"/>
            <a:ext cx="6107230" cy="352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GROMMET HEAD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2057676" y="756725"/>
            <a:ext cx="4989511" cy="7357804"/>
          </a:xfrm>
          <a:custGeom>
            <a:avLst/>
            <a:gdLst/>
            <a:ahLst/>
            <a:cxnLst/>
            <a:rect r="r" b="b" t="t" l="l"/>
            <a:pathLst>
              <a:path h="7357804" w="4989511">
                <a:moveTo>
                  <a:pt x="0" y="0"/>
                </a:moveTo>
                <a:lnTo>
                  <a:pt x="4989511" y="0"/>
                </a:lnTo>
                <a:lnTo>
                  <a:pt x="4989511" y="7357804"/>
                </a:lnTo>
                <a:lnTo>
                  <a:pt x="0" y="735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0000" y="1874240"/>
            <a:ext cx="4257596" cy="5676795"/>
          </a:xfrm>
          <a:custGeom>
            <a:avLst/>
            <a:gdLst/>
            <a:ahLst/>
            <a:cxnLst/>
            <a:rect r="r" b="b" t="t" l="l"/>
            <a:pathLst>
              <a:path h="5676795" w="4257596">
                <a:moveTo>
                  <a:pt x="0" y="0"/>
                </a:moveTo>
                <a:lnTo>
                  <a:pt x="4257596" y="0"/>
                </a:lnTo>
                <a:lnTo>
                  <a:pt x="4257596" y="5676794"/>
                </a:lnTo>
                <a:lnTo>
                  <a:pt x="0" y="5676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5936" y="51657"/>
            <a:ext cx="6107460" cy="352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LEAK TESTING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MACHINE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61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185662" y="3108543"/>
            <a:ext cx="6882947" cy="270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DIPPING MACHINE </a:t>
            </a: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930669">
            <a:off x="-14978186" y="-55541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5278" y="561061"/>
            <a:ext cx="8017225" cy="7920979"/>
          </a:xfrm>
          <a:custGeom>
            <a:avLst/>
            <a:gdLst/>
            <a:ahLst/>
            <a:cxnLst/>
            <a:rect r="r" b="b" t="t" l="l"/>
            <a:pathLst>
              <a:path h="7920979" w="8017225">
                <a:moveTo>
                  <a:pt x="0" y="0"/>
                </a:moveTo>
                <a:lnTo>
                  <a:pt x="8017225" y="0"/>
                </a:lnTo>
                <a:lnTo>
                  <a:pt x="8017225" y="7920979"/>
                </a:lnTo>
                <a:lnTo>
                  <a:pt x="0" y="7920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0942" r="0" b="-739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970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2076115" y="-4867765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3046936" y="839444"/>
            <a:ext cx="4697987" cy="7881358"/>
          </a:xfrm>
          <a:custGeom>
            <a:avLst/>
            <a:gdLst/>
            <a:ahLst/>
            <a:cxnLst/>
            <a:rect r="r" b="b" t="t" l="l"/>
            <a:pathLst>
              <a:path h="7881358" w="4697987">
                <a:moveTo>
                  <a:pt x="0" y="0"/>
                </a:moveTo>
                <a:lnTo>
                  <a:pt x="4697987" y="0"/>
                </a:lnTo>
                <a:lnTo>
                  <a:pt x="4697987" y="7881359"/>
                </a:lnTo>
                <a:lnTo>
                  <a:pt x="0" y="7881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2725" y="2084428"/>
            <a:ext cx="4684203" cy="6118143"/>
          </a:xfrm>
          <a:custGeom>
            <a:avLst/>
            <a:gdLst/>
            <a:ahLst/>
            <a:cxnLst/>
            <a:rect r="r" b="b" t="t" l="l"/>
            <a:pathLst>
              <a:path h="6118143" w="4684203">
                <a:moveTo>
                  <a:pt x="0" y="0"/>
                </a:moveTo>
                <a:lnTo>
                  <a:pt x="4684203" y="0"/>
                </a:lnTo>
                <a:lnTo>
                  <a:pt x="4684203" y="6118144"/>
                </a:lnTo>
                <a:lnTo>
                  <a:pt x="0" y="6118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7569" y="370598"/>
            <a:ext cx="7626782" cy="352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Name-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PROFILE CHECKING MACHINE </a:t>
            </a: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923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1490595" y="595295"/>
            <a:ext cx="3842153" cy="8782065"/>
          </a:xfrm>
          <a:custGeom>
            <a:avLst/>
            <a:gdLst/>
            <a:ahLst/>
            <a:cxnLst/>
            <a:rect r="r" b="b" t="t" l="l"/>
            <a:pathLst>
              <a:path h="8782065" w="3842153">
                <a:moveTo>
                  <a:pt x="0" y="0"/>
                </a:moveTo>
                <a:lnTo>
                  <a:pt x="3842153" y="0"/>
                </a:lnTo>
                <a:lnTo>
                  <a:pt x="3842153" y="8782064"/>
                </a:lnTo>
                <a:lnTo>
                  <a:pt x="0" y="8782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718776"/>
            <a:ext cx="8288869" cy="403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Machine 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</a:t>
            </a:r>
          </a:p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ELEMENT HEIGHT CHECKING MACHINE 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9752" y="9387820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165585" y="262445"/>
            <a:ext cx="6169789" cy="4341989"/>
          </a:xfrm>
          <a:custGeom>
            <a:avLst/>
            <a:gdLst/>
            <a:ahLst/>
            <a:cxnLst/>
            <a:rect r="r" b="b" t="t" l="l"/>
            <a:pathLst>
              <a:path h="4341989" w="6169789">
                <a:moveTo>
                  <a:pt x="0" y="0"/>
                </a:moveTo>
                <a:lnTo>
                  <a:pt x="6169788" y="0"/>
                </a:lnTo>
                <a:lnTo>
                  <a:pt x="6169788" y="4341989"/>
                </a:lnTo>
                <a:lnTo>
                  <a:pt x="0" y="4341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4468" y="4604434"/>
            <a:ext cx="6344802" cy="3933778"/>
          </a:xfrm>
          <a:custGeom>
            <a:avLst/>
            <a:gdLst/>
            <a:ahLst/>
            <a:cxnLst/>
            <a:rect r="r" b="b" t="t" l="l"/>
            <a:pathLst>
              <a:path h="3933778" w="6344802">
                <a:moveTo>
                  <a:pt x="0" y="0"/>
                </a:moveTo>
                <a:lnTo>
                  <a:pt x="6344803" y="0"/>
                </a:lnTo>
                <a:lnTo>
                  <a:pt x="6344803" y="3933777"/>
                </a:lnTo>
                <a:lnTo>
                  <a:pt x="0" y="3933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1948" y="311308"/>
            <a:ext cx="8583730" cy="319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</a:t>
            </a:r>
          </a:p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POKA YOKA FIXTURE </a:t>
            </a:r>
          </a:p>
          <a:p>
            <a:pPr algn="ctr">
              <a:lnSpc>
                <a:spcPts val="850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3794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9498762" y="216491"/>
            <a:ext cx="6513354" cy="8816352"/>
          </a:xfrm>
          <a:custGeom>
            <a:avLst/>
            <a:gdLst/>
            <a:ahLst/>
            <a:cxnLst/>
            <a:rect r="r" b="b" t="t" l="l"/>
            <a:pathLst>
              <a:path h="8816352" w="6513354">
                <a:moveTo>
                  <a:pt x="0" y="0"/>
                </a:moveTo>
                <a:lnTo>
                  <a:pt x="6513354" y="0"/>
                </a:lnTo>
                <a:lnTo>
                  <a:pt x="6513354" y="8816352"/>
                </a:lnTo>
                <a:lnTo>
                  <a:pt x="0" y="881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049" t="-972" r="-3618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803" y="1470441"/>
            <a:ext cx="8439201" cy="233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</a:t>
            </a:r>
          </a:p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b="true" sz="3576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YY8 JIG &amp; ROD CABLE INSPECTION MACHINE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1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8447392" y="1879635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06961"/>
            <a:ext cx="14907132" cy="753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An Engineering solution company formed with a vision to provide an innovative engineering automation &amp;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Integration solution to a large array of industries.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We are specializes in the field of special purpose machines &amp; automation for a wide range of applications.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We are experts in different hard core fields like Mechanical, Pneumatics, Hydraulics, Electrical, Automation &amp; robotics, welding fixtures , Go or No Go Gauges .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No of People : 25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Company Turnover: 4 Cr.</a:t>
            </a:r>
          </a:p>
          <a:p>
            <a:pPr algn="l">
              <a:lnSpc>
                <a:spcPts val="5436"/>
              </a:lnSpc>
            </a:pPr>
            <a:r>
              <a:rPr lang="en-US" sz="339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 Total Area – 6000 Sq. ft.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8254" y="161925"/>
            <a:ext cx="113396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COMPANY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33149" y="9389430"/>
            <a:ext cx="8149117" cy="86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529" y="9474308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5"/>
                </a:lnTo>
                <a:lnTo>
                  <a:pt x="0" y="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6333249" y="-4126461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5353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69642" y="1438088"/>
            <a:ext cx="9881100" cy="7410825"/>
          </a:xfrm>
          <a:custGeom>
            <a:avLst/>
            <a:gdLst/>
            <a:ahLst/>
            <a:cxnLst/>
            <a:rect r="r" b="b" t="t" l="l"/>
            <a:pathLst>
              <a:path h="7410825" w="9881100">
                <a:moveTo>
                  <a:pt x="0" y="0"/>
                </a:moveTo>
                <a:lnTo>
                  <a:pt x="9881100" y="0"/>
                </a:lnTo>
                <a:lnTo>
                  <a:pt x="9881100" y="7410824"/>
                </a:lnTo>
                <a:lnTo>
                  <a:pt x="0" y="741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36550" y="-123825"/>
            <a:ext cx="8439201" cy="170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</a:t>
            </a:r>
            <a:r>
              <a:rPr lang="en-US" sz="6076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607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</a:t>
            </a:r>
          </a:p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b="true" sz="3576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PAD PRINTING MACHINE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5130586" y="-570655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9144000" y="767358"/>
            <a:ext cx="8402047" cy="8490942"/>
          </a:xfrm>
          <a:custGeom>
            <a:avLst/>
            <a:gdLst/>
            <a:ahLst/>
            <a:cxnLst/>
            <a:rect r="r" b="b" t="t" l="l"/>
            <a:pathLst>
              <a:path h="8490942" w="8402047">
                <a:moveTo>
                  <a:pt x="0" y="0"/>
                </a:moveTo>
                <a:lnTo>
                  <a:pt x="8402047" y="0"/>
                </a:lnTo>
                <a:lnTo>
                  <a:pt x="8402047" y="8490942"/>
                </a:lnTo>
                <a:lnTo>
                  <a:pt x="0" y="849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2" t="-683" r="-3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61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2160" y="3947701"/>
            <a:ext cx="8115300" cy="4564856"/>
          </a:xfrm>
          <a:custGeom>
            <a:avLst/>
            <a:gdLst/>
            <a:ahLst/>
            <a:cxnLst/>
            <a:rect r="r" b="b" t="t" l="l"/>
            <a:pathLst>
              <a:path h="4564856" w="8115300">
                <a:moveTo>
                  <a:pt x="0" y="0"/>
                </a:moveTo>
                <a:lnTo>
                  <a:pt x="8115300" y="0"/>
                </a:lnTo>
                <a:lnTo>
                  <a:pt x="8115300" y="4564857"/>
                </a:lnTo>
                <a:lnTo>
                  <a:pt x="0" y="4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276" y="351969"/>
            <a:ext cx="8691334" cy="225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  <a:spcBef>
                <a:spcPct val="0"/>
              </a:spcBef>
            </a:pPr>
            <a:r>
              <a:rPr lang="en-US" b="true" sz="589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</a:t>
            </a:r>
            <a:r>
              <a:rPr lang="en-US" sz="5893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589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</a:t>
            </a:r>
          </a:p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3468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SPIN MACHINE </a:t>
            </a:r>
          </a:p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3468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 ADMAS SURFACE FINISHERS</a:t>
            </a:r>
            <a:r>
              <a:rPr lang="en-US" b="true" sz="3468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4527580" y="-3108470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12116" y="9032843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935108" y="1028700"/>
            <a:ext cx="4638142" cy="7799216"/>
          </a:xfrm>
          <a:custGeom>
            <a:avLst/>
            <a:gdLst/>
            <a:ahLst/>
            <a:cxnLst/>
            <a:rect r="r" b="b" t="t" l="l"/>
            <a:pathLst>
              <a:path h="7799216" w="4638142">
                <a:moveTo>
                  <a:pt x="0" y="0"/>
                </a:moveTo>
                <a:lnTo>
                  <a:pt x="4638142" y="0"/>
                </a:lnTo>
                <a:lnTo>
                  <a:pt x="4638142" y="7799216"/>
                </a:lnTo>
                <a:lnTo>
                  <a:pt x="0" y="7799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53" t="0" r="-946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27515"/>
            <a:ext cx="8691334" cy="164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  <a:spcBef>
                <a:spcPct val="0"/>
              </a:spcBef>
            </a:pPr>
            <a:r>
              <a:rPr lang="en-US" b="true" sz="589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</a:t>
            </a:r>
            <a:r>
              <a:rPr lang="en-US" sz="5893">
                <a:solidFill>
                  <a:srgbClr val="00BF6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5893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Name</a:t>
            </a:r>
          </a:p>
          <a:p>
            <a:pPr algn="ctr">
              <a:lnSpc>
                <a:spcPts val="4856"/>
              </a:lnSpc>
              <a:spcBef>
                <a:spcPct val="0"/>
              </a:spcBef>
            </a:pPr>
            <a:r>
              <a:rPr lang="en-US" b="true" sz="3468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LEAK TESTING MACHINE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0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004289" y="5823508"/>
            <a:ext cx="5213569" cy="3910176"/>
          </a:xfrm>
          <a:custGeom>
            <a:avLst/>
            <a:gdLst/>
            <a:ahLst/>
            <a:cxnLst/>
            <a:rect r="r" b="b" t="t" l="l"/>
            <a:pathLst>
              <a:path h="3910176" w="5213569">
                <a:moveTo>
                  <a:pt x="0" y="0"/>
                </a:moveTo>
                <a:lnTo>
                  <a:pt x="5213569" y="0"/>
                </a:lnTo>
                <a:lnTo>
                  <a:pt x="5213569" y="3910176"/>
                </a:lnTo>
                <a:lnTo>
                  <a:pt x="0" y="391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3366" y="293244"/>
            <a:ext cx="7729889" cy="5328174"/>
          </a:xfrm>
          <a:custGeom>
            <a:avLst/>
            <a:gdLst/>
            <a:ahLst/>
            <a:cxnLst/>
            <a:rect r="r" b="b" t="t" l="l"/>
            <a:pathLst>
              <a:path h="5328174" w="7729889">
                <a:moveTo>
                  <a:pt x="0" y="0"/>
                </a:moveTo>
                <a:lnTo>
                  <a:pt x="7729889" y="0"/>
                </a:lnTo>
                <a:lnTo>
                  <a:pt x="7729889" y="5328174"/>
                </a:lnTo>
                <a:lnTo>
                  <a:pt x="0" y="5328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7" t="-5272" r="0" b="-52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355" y="2434154"/>
            <a:ext cx="9038276" cy="6778707"/>
          </a:xfrm>
          <a:custGeom>
            <a:avLst/>
            <a:gdLst/>
            <a:ahLst/>
            <a:cxnLst/>
            <a:rect r="r" b="b" t="t" l="l"/>
            <a:pathLst>
              <a:path h="6778707" w="9038276">
                <a:moveTo>
                  <a:pt x="0" y="0"/>
                </a:moveTo>
                <a:lnTo>
                  <a:pt x="9038276" y="0"/>
                </a:lnTo>
                <a:lnTo>
                  <a:pt x="9038276" y="6778707"/>
                </a:lnTo>
                <a:lnTo>
                  <a:pt x="0" y="6778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874" y="-854340"/>
            <a:ext cx="9577239" cy="188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PAINT SHOP CONTROL PANEL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1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245055" y="-557994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316320" y="207566"/>
            <a:ext cx="7971680" cy="5978760"/>
          </a:xfrm>
          <a:custGeom>
            <a:avLst/>
            <a:gdLst/>
            <a:ahLst/>
            <a:cxnLst/>
            <a:rect r="r" b="b" t="t" l="l"/>
            <a:pathLst>
              <a:path h="5978760" w="7971680">
                <a:moveTo>
                  <a:pt x="0" y="0"/>
                </a:moveTo>
                <a:lnTo>
                  <a:pt x="7971680" y="0"/>
                </a:lnTo>
                <a:lnTo>
                  <a:pt x="7971680" y="5978760"/>
                </a:lnTo>
                <a:lnTo>
                  <a:pt x="0" y="59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399" y="1427923"/>
            <a:ext cx="5961109" cy="7652722"/>
          </a:xfrm>
          <a:custGeom>
            <a:avLst/>
            <a:gdLst/>
            <a:ahLst/>
            <a:cxnLst/>
            <a:rect r="r" b="b" t="t" l="l"/>
            <a:pathLst>
              <a:path h="7652722" w="5961109">
                <a:moveTo>
                  <a:pt x="0" y="0"/>
                </a:moveTo>
                <a:lnTo>
                  <a:pt x="5961109" y="0"/>
                </a:lnTo>
                <a:lnTo>
                  <a:pt x="5961109" y="7652722"/>
                </a:lnTo>
                <a:lnTo>
                  <a:pt x="0" y="765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7" t="0" r="-8286" b="-127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1932" y="-1005158"/>
            <a:ext cx="8997851" cy="270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PAINT SHOP CONTROL PANEL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88844"/>
            <a:ext cx="6984400" cy="43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  <a:r>
              <a:rPr lang="en-US" sz="2504" spc="125" b="true">
                <a:solidFill>
                  <a:srgbClr val="8B3D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ishikawatechnologypvtltd@gmail.com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245055" y="-5579948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201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862456" y="1247073"/>
            <a:ext cx="10390473" cy="7792855"/>
          </a:xfrm>
          <a:custGeom>
            <a:avLst/>
            <a:gdLst/>
            <a:ahLst/>
            <a:cxnLst/>
            <a:rect r="r" b="b" t="t" l="l"/>
            <a:pathLst>
              <a:path h="7792855" w="10390473">
                <a:moveTo>
                  <a:pt x="0" y="0"/>
                </a:moveTo>
                <a:lnTo>
                  <a:pt x="10390473" y="0"/>
                </a:lnTo>
                <a:lnTo>
                  <a:pt x="10390473" y="7792854"/>
                </a:lnTo>
                <a:lnTo>
                  <a:pt x="0" y="7792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70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369105"/>
            <a:ext cx="4577010" cy="6356958"/>
          </a:xfrm>
          <a:custGeom>
            <a:avLst/>
            <a:gdLst/>
            <a:ahLst/>
            <a:cxnLst/>
            <a:rect r="r" b="b" t="t" l="l"/>
            <a:pathLst>
              <a:path h="6356958" w="4577010">
                <a:moveTo>
                  <a:pt x="0" y="0"/>
                </a:moveTo>
                <a:lnTo>
                  <a:pt x="4577010" y="0"/>
                </a:lnTo>
                <a:lnTo>
                  <a:pt x="457701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1932" y="-1005158"/>
            <a:ext cx="8997851" cy="270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7"/>
              </a:lnSpc>
              <a:spcBef>
                <a:spcPct val="0"/>
              </a:spcBef>
            </a:pP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PAINT SHOP CONTROL PANEL</a:t>
            </a:r>
          </a:p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4652">
                <a:solidFill>
                  <a:srgbClr val="1D00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465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018178" y="-5725876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9584" y="6592298"/>
            <a:ext cx="4991370" cy="2666002"/>
          </a:xfrm>
          <a:custGeom>
            <a:avLst/>
            <a:gdLst/>
            <a:ahLst/>
            <a:cxnLst/>
            <a:rect r="r" b="b" t="t" l="l"/>
            <a:pathLst>
              <a:path h="2666002" w="4991370">
                <a:moveTo>
                  <a:pt x="0" y="0"/>
                </a:moveTo>
                <a:lnTo>
                  <a:pt x="4991371" y="0"/>
                </a:lnTo>
                <a:lnTo>
                  <a:pt x="4991371" y="2666002"/>
                </a:lnTo>
                <a:lnTo>
                  <a:pt x="0" y="266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86" r="0" b="-43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80812" y="9249478"/>
            <a:ext cx="2070142" cy="1027032"/>
            <a:chOff x="0" y="0"/>
            <a:chExt cx="2760190" cy="13693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3383236" y="153673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3901" y="2619823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6773" y="-161925"/>
            <a:ext cx="4914454" cy="14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Facilities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185093"/>
            <a:ext cx="11234222" cy="567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3"/>
              </a:lnSpc>
              <a:spcBef>
                <a:spcPct val="0"/>
              </a:spcBef>
            </a:pPr>
            <a:r>
              <a:rPr lang="en-US" b="true" sz="49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Available Facilities &amp; Infrastructure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Design office 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Machine Shop Floor. 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Tool Room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Fabrication Area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Semi Auto Milling Machine 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Lathe Machine 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Grinder Machine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Camera inspection 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laser marking machine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323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018178" y="-5725876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0812" y="924947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56323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9132" y="1902835"/>
            <a:ext cx="3775530" cy="4943458"/>
          </a:xfrm>
          <a:custGeom>
            <a:avLst/>
            <a:gdLst/>
            <a:ahLst/>
            <a:cxnLst/>
            <a:rect r="r" b="b" t="t" l="l"/>
            <a:pathLst>
              <a:path h="4943458" w="3775530">
                <a:moveTo>
                  <a:pt x="0" y="0"/>
                </a:moveTo>
                <a:lnTo>
                  <a:pt x="3775530" y="0"/>
                </a:lnTo>
                <a:lnTo>
                  <a:pt x="3775530" y="4943458"/>
                </a:lnTo>
                <a:lnTo>
                  <a:pt x="0" y="4943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16" r="0" b="-91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488" y="1902835"/>
            <a:ext cx="4535647" cy="4943458"/>
          </a:xfrm>
          <a:custGeom>
            <a:avLst/>
            <a:gdLst/>
            <a:ahLst/>
            <a:cxnLst/>
            <a:rect r="r" b="b" t="t" l="l"/>
            <a:pathLst>
              <a:path h="4943458" w="4535647">
                <a:moveTo>
                  <a:pt x="0" y="0"/>
                </a:moveTo>
                <a:lnTo>
                  <a:pt x="4535647" y="0"/>
                </a:lnTo>
                <a:lnTo>
                  <a:pt x="4535647" y="4943458"/>
                </a:lnTo>
                <a:lnTo>
                  <a:pt x="0" y="494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75" t="-4207" r="-33735" b="-32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7839" y="1902835"/>
            <a:ext cx="3946161" cy="4943458"/>
          </a:xfrm>
          <a:custGeom>
            <a:avLst/>
            <a:gdLst/>
            <a:ahLst/>
            <a:cxnLst/>
            <a:rect r="r" b="b" t="t" l="l"/>
            <a:pathLst>
              <a:path h="4943458" w="3946161">
                <a:moveTo>
                  <a:pt x="0" y="0"/>
                </a:moveTo>
                <a:lnTo>
                  <a:pt x="3946161" y="0"/>
                </a:lnTo>
                <a:lnTo>
                  <a:pt x="3946161" y="4943458"/>
                </a:lnTo>
                <a:lnTo>
                  <a:pt x="0" y="4943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217" r="0" b="-32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86587" y="1902835"/>
            <a:ext cx="4142071" cy="4943458"/>
          </a:xfrm>
          <a:custGeom>
            <a:avLst/>
            <a:gdLst/>
            <a:ahLst/>
            <a:cxnLst/>
            <a:rect r="r" b="b" t="t" l="l"/>
            <a:pathLst>
              <a:path h="4943458" w="4142071">
                <a:moveTo>
                  <a:pt x="0" y="0"/>
                </a:moveTo>
                <a:lnTo>
                  <a:pt x="4142071" y="0"/>
                </a:lnTo>
                <a:lnTo>
                  <a:pt x="4142071" y="4943458"/>
                </a:lnTo>
                <a:lnTo>
                  <a:pt x="0" y="4943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171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7800" y="18108"/>
            <a:ext cx="15135278" cy="8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Traceability Programming &amp; Vision Trails 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429003" y="-5858917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599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45440" y="1856400"/>
            <a:ext cx="6523098" cy="6596358"/>
          </a:xfrm>
          <a:custGeom>
            <a:avLst/>
            <a:gdLst/>
            <a:ahLst/>
            <a:cxnLst/>
            <a:rect r="r" b="b" t="t" l="l"/>
            <a:pathLst>
              <a:path h="6596358" w="6523098">
                <a:moveTo>
                  <a:pt x="0" y="0"/>
                </a:moveTo>
                <a:lnTo>
                  <a:pt x="6523098" y="0"/>
                </a:lnTo>
                <a:lnTo>
                  <a:pt x="6523098" y="6596357"/>
                </a:lnTo>
                <a:lnTo>
                  <a:pt x="0" y="6596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486" t="-7149" r="-6113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8570" y="1856400"/>
            <a:ext cx="4129711" cy="6596358"/>
          </a:xfrm>
          <a:custGeom>
            <a:avLst/>
            <a:gdLst/>
            <a:ahLst/>
            <a:cxnLst/>
            <a:rect r="r" b="b" t="t" l="l"/>
            <a:pathLst>
              <a:path h="6596358" w="4129711">
                <a:moveTo>
                  <a:pt x="0" y="0"/>
                </a:moveTo>
                <a:lnTo>
                  <a:pt x="4129711" y="0"/>
                </a:lnTo>
                <a:lnTo>
                  <a:pt x="4129711" y="6596357"/>
                </a:lnTo>
                <a:lnTo>
                  <a:pt x="0" y="659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46762" y="-66967"/>
            <a:ext cx="8453586" cy="14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DESIGN OFFICE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38" y="9319459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5784" y="1856400"/>
            <a:ext cx="5968456" cy="6596358"/>
          </a:xfrm>
          <a:custGeom>
            <a:avLst/>
            <a:gdLst/>
            <a:ahLst/>
            <a:cxnLst/>
            <a:rect r="r" b="b" t="t" l="l"/>
            <a:pathLst>
              <a:path h="6596358" w="5968456">
                <a:moveTo>
                  <a:pt x="0" y="0"/>
                </a:moveTo>
                <a:lnTo>
                  <a:pt x="5968456" y="0"/>
                </a:lnTo>
                <a:lnTo>
                  <a:pt x="5968456" y="6596357"/>
                </a:lnTo>
                <a:lnTo>
                  <a:pt x="0" y="6596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744" r="0" b="-14897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2839510" y="-5812506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4947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37926" y="1486401"/>
            <a:ext cx="9472336" cy="7771899"/>
          </a:xfrm>
          <a:custGeom>
            <a:avLst/>
            <a:gdLst/>
            <a:ahLst/>
            <a:cxnLst/>
            <a:rect r="r" b="b" t="t" l="l"/>
            <a:pathLst>
              <a:path h="7771899" w="9472336">
                <a:moveTo>
                  <a:pt x="0" y="0"/>
                </a:moveTo>
                <a:lnTo>
                  <a:pt x="9472335" y="0"/>
                </a:lnTo>
                <a:lnTo>
                  <a:pt x="9472335" y="7771899"/>
                </a:lnTo>
                <a:lnTo>
                  <a:pt x="0" y="7771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252" r="0" b="-312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36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43800" y="1560657"/>
            <a:ext cx="6507499" cy="7623387"/>
          </a:xfrm>
          <a:custGeom>
            <a:avLst/>
            <a:gdLst/>
            <a:ahLst/>
            <a:cxnLst/>
            <a:rect r="r" b="b" t="t" l="l"/>
            <a:pathLst>
              <a:path h="7623387" w="6507499">
                <a:moveTo>
                  <a:pt x="0" y="0"/>
                </a:moveTo>
                <a:lnTo>
                  <a:pt x="6507499" y="0"/>
                </a:lnTo>
                <a:lnTo>
                  <a:pt x="6507499" y="7623387"/>
                </a:lnTo>
                <a:lnTo>
                  <a:pt x="0" y="7623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08" r="0" b="-690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9613" y="-108239"/>
            <a:ext cx="3975740" cy="14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OFFICE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7944" y="329236"/>
            <a:ext cx="485946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4653" y="2586474"/>
            <a:ext cx="16910967" cy="379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4803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Dedicated to delivering high quality machine, innovative automation and solutions. Developing a deep and mutual trust with our Customers, Employees, Vendors, and Partners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32354" y="9168188"/>
            <a:ext cx="1956384" cy="962027"/>
            <a:chOff x="0" y="0"/>
            <a:chExt cx="2608511" cy="128270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6472" r="0" b="16472"/>
            <a:stretch>
              <a:fillRect/>
            </a:stretch>
          </p:blipFill>
          <p:spPr>
            <a:xfrm flipH="false" flipV="false">
              <a:off x="0" y="0"/>
              <a:ext cx="2608511" cy="1282702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28258" y="9313204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1660801" y="-388811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59968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603636" y="1697236"/>
            <a:ext cx="12253383" cy="6892528"/>
          </a:xfrm>
          <a:custGeom>
            <a:avLst/>
            <a:gdLst/>
            <a:ahLst/>
            <a:cxnLst/>
            <a:rect r="r" b="b" t="t" l="l"/>
            <a:pathLst>
              <a:path h="6892528" w="12253383">
                <a:moveTo>
                  <a:pt x="0" y="0"/>
                </a:moveTo>
                <a:lnTo>
                  <a:pt x="12253383" y="0"/>
                </a:lnTo>
                <a:lnTo>
                  <a:pt x="12253383" y="6892528"/>
                </a:lnTo>
                <a:lnTo>
                  <a:pt x="0" y="6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89378" y="-66967"/>
            <a:ext cx="3968353" cy="14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STORE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38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3042344" y="-5713920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17858" y="9258300"/>
            <a:ext cx="2070142" cy="1027032"/>
            <a:chOff x="0" y="0"/>
            <a:chExt cx="2760190" cy="13693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392920" y="2181065"/>
            <a:ext cx="6077139" cy="4557855"/>
          </a:xfrm>
          <a:custGeom>
            <a:avLst/>
            <a:gdLst/>
            <a:ahLst/>
            <a:cxnLst/>
            <a:rect r="r" b="b" t="t" l="l"/>
            <a:pathLst>
              <a:path h="4557855" w="6077139">
                <a:moveTo>
                  <a:pt x="0" y="0"/>
                </a:moveTo>
                <a:lnTo>
                  <a:pt x="6077139" y="0"/>
                </a:lnTo>
                <a:lnTo>
                  <a:pt x="6077139" y="4557855"/>
                </a:lnTo>
                <a:lnTo>
                  <a:pt x="0" y="455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2004" y="2409276"/>
            <a:ext cx="4744413" cy="3717284"/>
          </a:xfrm>
          <a:custGeom>
            <a:avLst/>
            <a:gdLst/>
            <a:ahLst/>
            <a:cxnLst/>
            <a:rect r="r" b="b" t="t" l="l"/>
            <a:pathLst>
              <a:path h="3717284" w="4744413">
                <a:moveTo>
                  <a:pt x="0" y="0"/>
                </a:moveTo>
                <a:lnTo>
                  <a:pt x="4744413" y="0"/>
                </a:lnTo>
                <a:lnTo>
                  <a:pt x="4744413" y="3717284"/>
                </a:lnTo>
                <a:lnTo>
                  <a:pt x="0" y="3717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3" t="0" r="-223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411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08234" y="196502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39979" y="-225255"/>
            <a:ext cx="9427855" cy="14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ASSEMBLY AREA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5531510" y="-8241261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346" y="7583702"/>
            <a:ext cx="1099494" cy="1099494"/>
          </a:xfrm>
          <a:custGeom>
            <a:avLst/>
            <a:gdLst/>
            <a:ahLst/>
            <a:cxnLst/>
            <a:rect r="r" b="b" t="t" l="l"/>
            <a:pathLst>
              <a:path h="1099494" w="1099494">
                <a:moveTo>
                  <a:pt x="0" y="0"/>
                </a:moveTo>
                <a:lnTo>
                  <a:pt x="1099494" y="0"/>
                </a:lnTo>
                <a:lnTo>
                  <a:pt x="1099494" y="1099494"/>
                </a:lnTo>
                <a:lnTo>
                  <a:pt x="0" y="109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4094" y="5143500"/>
            <a:ext cx="1221491" cy="1221491"/>
          </a:xfrm>
          <a:custGeom>
            <a:avLst/>
            <a:gdLst/>
            <a:ahLst/>
            <a:cxnLst/>
            <a:rect r="r" b="b" t="t" l="l"/>
            <a:pathLst>
              <a:path h="1221491" w="1221491">
                <a:moveTo>
                  <a:pt x="0" y="0"/>
                </a:moveTo>
                <a:lnTo>
                  <a:pt x="1221491" y="0"/>
                </a:lnTo>
                <a:lnTo>
                  <a:pt x="1221491" y="1221491"/>
                </a:lnTo>
                <a:lnTo>
                  <a:pt x="0" y="1221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7890" y="-161925"/>
            <a:ext cx="5852220" cy="14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4"/>
              </a:lnSpc>
              <a:spcBef>
                <a:spcPct val="0"/>
              </a:spcBef>
            </a:pPr>
            <a:r>
              <a:rPr lang="en-US" b="true" sz="8467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Contact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145" y="2130064"/>
            <a:ext cx="10180141" cy="79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b="true" sz="4652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ISHIKAWA TECHNOLOGY PVT LTD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4042" y="3028986"/>
            <a:ext cx="11466068" cy="3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b="true" sz="18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Plot No.1 ,Main Gadauli road, near Rama Garden Basai Enclave, Gurugram Haryana 122006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3102" y="7517027"/>
            <a:ext cx="8429030" cy="57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3"/>
              </a:lnSpc>
              <a:spcBef>
                <a:spcPct val="0"/>
              </a:spcBef>
            </a:pPr>
            <a:r>
              <a:rPr lang="en-US" b="true" sz="33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ishikawatechnologypvtltd@gmail.com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1332" y="5199105"/>
            <a:ext cx="12618444" cy="101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b="true" sz="287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</a:t>
            </a:r>
            <a:r>
              <a:rPr lang="en-US" b="true" sz="287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+91-8077344649 ,+91-8708007163 ,</a:t>
            </a:r>
          </a:p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b="true" sz="287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+91-9416941008, +91-9756374204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87848" y="9279432"/>
            <a:ext cx="2070142" cy="1027032"/>
            <a:chOff x="0" y="0"/>
            <a:chExt cx="2760190" cy="136937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2543102" y="8066774"/>
            <a:ext cx="6707981" cy="57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3"/>
              </a:lnSpc>
              <a:spcBef>
                <a:spcPct val="0"/>
              </a:spcBef>
            </a:pPr>
            <a:r>
              <a:rPr lang="en-US" b="true" sz="335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info@ishikawatechnology.com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3119210" y="4969513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8" y="0"/>
                </a:lnTo>
                <a:lnTo>
                  <a:pt x="4789368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016326" y="-2234462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458" y="2866323"/>
            <a:ext cx="14830116" cy="287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8"/>
              </a:lnSpc>
            </a:pPr>
            <a:r>
              <a:rPr lang="en-US" sz="3617" b="true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Provide the highest level of customer satisfaction in the Automation Industry. Continuous improvement, innovation, and diversification in concert with sustaining an entrepreneurial spirit throughout the organization.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01466" y="326061"/>
            <a:ext cx="648506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120350" y="9162461"/>
            <a:ext cx="2167650" cy="1124539"/>
            <a:chOff x="0" y="0"/>
            <a:chExt cx="2890200" cy="14993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0" t="14628" r="0" b="14628"/>
            <a:stretch>
              <a:fillRect/>
            </a:stretch>
          </p:blipFill>
          <p:spPr>
            <a:xfrm flipH="false" flipV="false">
              <a:off x="0" y="0"/>
              <a:ext cx="2890200" cy="1499386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49167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1930984" y="-2706397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45298" y="9477697"/>
            <a:ext cx="2298721" cy="809303"/>
            <a:chOff x="0" y="0"/>
            <a:chExt cx="3064962" cy="10790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25995" r="0" b="25995"/>
            <a:stretch>
              <a:fillRect/>
            </a:stretch>
          </p:blipFill>
          <p:spPr>
            <a:xfrm flipH="false" flipV="false">
              <a:off x="0" y="0"/>
              <a:ext cx="3064962" cy="107907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5992334" y="6044832"/>
            <a:ext cx="4031793" cy="1049946"/>
          </a:xfrm>
          <a:custGeom>
            <a:avLst/>
            <a:gdLst/>
            <a:ahLst/>
            <a:cxnLst/>
            <a:rect r="r" b="b" t="t" l="l"/>
            <a:pathLst>
              <a:path h="1049946" w="4031793">
                <a:moveTo>
                  <a:pt x="0" y="0"/>
                </a:moveTo>
                <a:lnTo>
                  <a:pt x="4031793" y="0"/>
                </a:lnTo>
                <a:lnTo>
                  <a:pt x="4031793" y="1049946"/>
                </a:lnTo>
                <a:lnTo>
                  <a:pt x="0" y="1049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975" y="1629662"/>
            <a:ext cx="4270646" cy="891081"/>
          </a:xfrm>
          <a:custGeom>
            <a:avLst/>
            <a:gdLst/>
            <a:ahLst/>
            <a:cxnLst/>
            <a:rect r="r" b="b" t="t" l="l"/>
            <a:pathLst>
              <a:path h="891081" w="4270646">
                <a:moveTo>
                  <a:pt x="0" y="0"/>
                </a:moveTo>
                <a:lnTo>
                  <a:pt x="4270647" y="0"/>
                </a:lnTo>
                <a:lnTo>
                  <a:pt x="4270647" y="891081"/>
                </a:lnTo>
                <a:lnTo>
                  <a:pt x="0" y="891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26" r="0" b="-68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94080" y="4420026"/>
            <a:ext cx="1346959" cy="1318166"/>
          </a:xfrm>
          <a:custGeom>
            <a:avLst/>
            <a:gdLst/>
            <a:ahLst/>
            <a:cxnLst/>
            <a:rect r="r" b="b" t="t" l="l"/>
            <a:pathLst>
              <a:path h="1318166" w="1346959">
                <a:moveTo>
                  <a:pt x="0" y="0"/>
                </a:moveTo>
                <a:lnTo>
                  <a:pt x="1346958" y="0"/>
                </a:lnTo>
                <a:lnTo>
                  <a:pt x="1346958" y="1318166"/>
                </a:lnTo>
                <a:lnTo>
                  <a:pt x="0" y="13181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8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4218" y="4465157"/>
            <a:ext cx="1918688" cy="747059"/>
          </a:xfrm>
          <a:custGeom>
            <a:avLst/>
            <a:gdLst/>
            <a:ahLst/>
            <a:cxnLst/>
            <a:rect r="r" b="b" t="t" l="l"/>
            <a:pathLst>
              <a:path h="747059" w="1918688">
                <a:moveTo>
                  <a:pt x="0" y="0"/>
                </a:moveTo>
                <a:lnTo>
                  <a:pt x="1918688" y="0"/>
                </a:lnTo>
                <a:lnTo>
                  <a:pt x="1918688" y="747059"/>
                </a:lnTo>
                <a:lnTo>
                  <a:pt x="0" y="747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2430" r="0" b="-744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3517" y="4532280"/>
            <a:ext cx="3619555" cy="947670"/>
          </a:xfrm>
          <a:custGeom>
            <a:avLst/>
            <a:gdLst/>
            <a:ahLst/>
            <a:cxnLst/>
            <a:rect r="r" b="b" t="t" l="l"/>
            <a:pathLst>
              <a:path h="947670" w="3619555">
                <a:moveTo>
                  <a:pt x="0" y="0"/>
                </a:moveTo>
                <a:lnTo>
                  <a:pt x="3619555" y="0"/>
                </a:lnTo>
                <a:lnTo>
                  <a:pt x="3619555" y="947670"/>
                </a:lnTo>
                <a:lnTo>
                  <a:pt x="0" y="947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1910" r="0" b="-988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45298" y="4490213"/>
            <a:ext cx="2148520" cy="999583"/>
          </a:xfrm>
          <a:custGeom>
            <a:avLst/>
            <a:gdLst/>
            <a:ahLst/>
            <a:cxnLst/>
            <a:rect r="r" b="b" t="t" l="l"/>
            <a:pathLst>
              <a:path h="999583" w="2148520">
                <a:moveTo>
                  <a:pt x="0" y="0"/>
                </a:moveTo>
                <a:lnTo>
                  <a:pt x="2148520" y="0"/>
                </a:lnTo>
                <a:lnTo>
                  <a:pt x="2148520" y="999583"/>
                </a:lnTo>
                <a:lnTo>
                  <a:pt x="0" y="999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4555" r="0" b="-603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49750" y="2998678"/>
            <a:ext cx="3207533" cy="1218760"/>
          </a:xfrm>
          <a:custGeom>
            <a:avLst/>
            <a:gdLst/>
            <a:ahLst/>
            <a:cxnLst/>
            <a:rect r="r" b="b" t="t" l="l"/>
            <a:pathLst>
              <a:path h="1218760" w="3207533">
                <a:moveTo>
                  <a:pt x="0" y="0"/>
                </a:moveTo>
                <a:lnTo>
                  <a:pt x="3207533" y="0"/>
                </a:lnTo>
                <a:lnTo>
                  <a:pt x="3207533" y="1218760"/>
                </a:lnTo>
                <a:lnTo>
                  <a:pt x="0" y="121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6040" r="0" b="-1669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218" y="2923489"/>
            <a:ext cx="3950708" cy="1189243"/>
          </a:xfrm>
          <a:custGeom>
            <a:avLst/>
            <a:gdLst/>
            <a:ahLst/>
            <a:cxnLst/>
            <a:rect r="r" b="b" t="t" l="l"/>
            <a:pathLst>
              <a:path h="1189243" w="3950708">
                <a:moveTo>
                  <a:pt x="0" y="0"/>
                </a:moveTo>
                <a:lnTo>
                  <a:pt x="3950707" y="0"/>
                </a:lnTo>
                <a:lnTo>
                  <a:pt x="3950707" y="1189243"/>
                </a:lnTo>
                <a:lnTo>
                  <a:pt x="0" y="1189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3343" r="0" b="-1334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34121" y="4436513"/>
            <a:ext cx="1889776" cy="1010576"/>
          </a:xfrm>
          <a:custGeom>
            <a:avLst/>
            <a:gdLst/>
            <a:ahLst/>
            <a:cxnLst/>
            <a:rect r="r" b="b" t="t" l="l"/>
            <a:pathLst>
              <a:path h="1010576" w="1889776">
                <a:moveTo>
                  <a:pt x="0" y="0"/>
                </a:moveTo>
                <a:lnTo>
                  <a:pt x="1889776" y="0"/>
                </a:lnTo>
                <a:lnTo>
                  <a:pt x="1889776" y="1010576"/>
                </a:lnTo>
                <a:lnTo>
                  <a:pt x="0" y="10105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65218" y="4558301"/>
            <a:ext cx="2634381" cy="931495"/>
          </a:xfrm>
          <a:custGeom>
            <a:avLst/>
            <a:gdLst/>
            <a:ahLst/>
            <a:cxnLst/>
            <a:rect r="r" b="b" t="t" l="l"/>
            <a:pathLst>
              <a:path h="931495" w="2634381">
                <a:moveTo>
                  <a:pt x="0" y="0"/>
                </a:moveTo>
                <a:lnTo>
                  <a:pt x="2634381" y="0"/>
                </a:lnTo>
                <a:lnTo>
                  <a:pt x="2634381" y="931495"/>
                </a:lnTo>
                <a:lnTo>
                  <a:pt x="0" y="9314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00412" r="0" b="-8239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0123" y="3074507"/>
            <a:ext cx="3485766" cy="887207"/>
          </a:xfrm>
          <a:custGeom>
            <a:avLst/>
            <a:gdLst/>
            <a:ahLst/>
            <a:cxnLst/>
            <a:rect r="r" b="b" t="t" l="l"/>
            <a:pathLst>
              <a:path h="887207" w="3485766">
                <a:moveTo>
                  <a:pt x="0" y="0"/>
                </a:moveTo>
                <a:lnTo>
                  <a:pt x="3485765" y="0"/>
                </a:lnTo>
                <a:lnTo>
                  <a:pt x="3485765" y="887207"/>
                </a:lnTo>
                <a:lnTo>
                  <a:pt x="0" y="8872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49317" r="0" b="-14357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20867" y="1629662"/>
            <a:ext cx="2800455" cy="1093269"/>
          </a:xfrm>
          <a:custGeom>
            <a:avLst/>
            <a:gdLst/>
            <a:ahLst/>
            <a:cxnLst/>
            <a:rect r="r" b="b" t="t" l="l"/>
            <a:pathLst>
              <a:path h="1093269" w="2800455">
                <a:moveTo>
                  <a:pt x="0" y="0"/>
                </a:moveTo>
                <a:lnTo>
                  <a:pt x="2800455" y="0"/>
                </a:lnTo>
                <a:lnTo>
                  <a:pt x="2800455" y="1093269"/>
                </a:lnTo>
                <a:lnTo>
                  <a:pt x="0" y="10932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6846" r="0" b="-2684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17291" y="5771256"/>
            <a:ext cx="2106606" cy="1323522"/>
          </a:xfrm>
          <a:custGeom>
            <a:avLst/>
            <a:gdLst/>
            <a:ahLst/>
            <a:cxnLst/>
            <a:rect r="r" b="b" t="t" l="l"/>
            <a:pathLst>
              <a:path h="1323522" w="2106606">
                <a:moveTo>
                  <a:pt x="0" y="0"/>
                </a:moveTo>
                <a:lnTo>
                  <a:pt x="2106606" y="0"/>
                </a:lnTo>
                <a:lnTo>
                  <a:pt x="2106606" y="1323522"/>
                </a:lnTo>
                <a:lnTo>
                  <a:pt x="0" y="1323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24127" y="1866143"/>
            <a:ext cx="2941091" cy="847951"/>
          </a:xfrm>
          <a:custGeom>
            <a:avLst/>
            <a:gdLst/>
            <a:ahLst/>
            <a:cxnLst/>
            <a:rect r="r" b="b" t="t" l="l"/>
            <a:pathLst>
              <a:path h="847951" w="2941091">
                <a:moveTo>
                  <a:pt x="0" y="0"/>
                </a:moveTo>
                <a:lnTo>
                  <a:pt x="2941091" y="0"/>
                </a:lnTo>
                <a:lnTo>
                  <a:pt x="2941091" y="847951"/>
                </a:lnTo>
                <a:lnTo>
                  <a:pt x="0" y="8479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86542" y="2861738"/>
            <a:ext cx="2801458" cy="1322919"/>
          </a:xfrm>
          <a:custGeom>
            <a:avLst/>
            <a:gdLst/>
            <a:ahLst/>
            <a:cxnLst/>
            <a:rect r="r" b="b" t="t" l="l"/>
            <a:pathLst>
              <a:path h="1322919" w="2801458">
                <a:moveTo>
                  <a:pt x="0" y="0"/>
                </a:moveTo>
                <a:lnTo>
                  <a:pt x="2801458" y="0"/>
                </a:lnTo>
                <a:lnTo>
                  <a:pt x="2801458" y="1322919"/>
                </a:lnTo>
                <a:lnTo>
                  <a:pt x="0" y="132291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-51887" r="0" b="-5987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13241" y="1699617"/>
            <a:ext cx="1099037" cy="1099037"/>
          </a:xfrm>
          <a:custGeom>
            <a:avLst/>
            <a:gdLst/>
            <a:ahLst/>
            <a:cxnLst/>
            <a:rect r="r" b="b" t="t" l="l"/>
            <a:pathLst>
              <a:path h="1099037" w="1099037">
                <a:moveTo>
                  <a:pt x="0" y="0"/>
                </a:moveTo>
                <a:lnTo>
                  <a:pt x="1099037" y="0"/>
                </a:lnTo>
                <a:lnTo>
                  <a:pt x="1099037" y="1099036"/>
                </a:lnTo>
                <a:lnTo>
                  <a:pt x="0" y="109903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94424" y="6152318"/>
            <a:ext cx="2555116" cy="942461"/>
          </a:xfrm>
          <a:custGeom>
            <a:avLst/>
            <a:gdLst/>
            <a:ahLst/>
            <a:cxnLst/>
            <a:rect r="r" b="b" t="t" l="l"/>
            <a:pathLst>
              <a:path h="942461" w="2555116">
                <a:moveTo>
                  <a:pt x="0" y="0"/>
                </a:moveTo>
                <a:lnTo>
                  <a:pt x="2555115" y="0"/>
                </a:lnTo>
                <a:lnTo>
                  <a:pt x="2555115" y="942460"/>
                </a:lnTo>
                <a:lnTo>
                  <a:pt x="0" y="94246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722595" y="2825543"/>
            <a:ext cx="2344615" cy="1565030"/>
          </a:xfrm>
          <a:custGeom>
            <a:avLst/>
            <a:gdLst/>
            <a:ahLst/>
            <a:cxnLst/>
            <a:rect r="r" b="b" t="t" l="l"/>
            <a:pathLst>
              <a:path h="1565030" w="2344615">
                <a:moveTo>
                  <a:pt x="0" y="0"/>
                </a:moveTo>
                <a:lnTo>
                  <a:pt x="2344615" y="0"/>
                </a:lnTo>
                <a:lnTo>
                  <a:pt x="2344615" y="1565030"/>
                </a:lnTo>
                <a:lnTo>
                  <a:pt x="0" y="156503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0094" y="9313204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84321" y="7447203"/>
            <a:ext cx="3362775" cy="1076967"/>
          </a:xfrm>
          <a:custGeom>
            <a:avLst/>
            <a:gdLst/>
            <a:ahLst/>
            <a:cxnLst/>
            <a:rect r="r" b="b" t="t" l="l"/>
            <a:pathLst>
              <a:path h="1076967" w="3362775">
                <a:moveTo>
                  <a:pt x="0" y="0"/>
                </a:moveTo>
                <a:lnTo>
                  <a:pt x="3362775" y="0"/>
                </a:lnTo>
                <a:lnTo>
                  <a:pt x="3362775" y="1076968"/>
                </a:lnTo>
                <a:lnTo>
                  <a:pt x="0" y="107696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470594" y="7409103"/>
            <a:ext cx="4510260" cy="1495465"/>
          </a:xfrm>
          <a:custGeom>
            <a:avLst/>
            <a:gdLst/>
            <a:ahLst/>
            <a:cxnLst/>
            <a:rect r="r" b="b" t="t" l="l"/>
            <a:pathLst>
              <a:path h="1495465" w="4510260">
                <a:moveTo>
                  <a:pt x="0" y="0"/>
                </a:moveTo>
                <a:lnTo>
                  <a:pt x="4510260" y="0"/>
                </a:lnTo>
                <a:lnTo>
                  <a:pt x="4510260" y="1495466"/>
                </a:lnTo>
                <a:lnTo>
                  <a:pt x="0" y="1495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94424" y="1699617"/>
            <a:ext cx="3439407" cy="900022"/>
          </a:xfrm>
          <a:custGeom>
            <a:avLst/>
            <a:gdLst/>
            <a:ahLst/>
            <a:cxnLst/>
            <a:rect r="r" b="b" t="t" l="l"/>
            <a:pathLst>
              <a:path h="900022" w="3439407">
                <a:moveTo>
                  <a:pt x="0" y="0"/>
                </a:moveTo>
                <a:lnTo>
                  <a:pt x="3439406" y="0"/>
                </a:lnTo>
                <a:lnTo>
                  <a:pt x="3439406" y="900022"/>
                </a:lnTo>
                <a:lnTo>
                  <a:pt x="0" y="90002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36252" r="0" b="-2912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36391" y="7094778"/>
            <a:ext cx="3873362" cy="1780998"/>
          </a:xfrm>
          <a:custGeom>
            <a:avLst/>
            <a:gdLst/>
            <a:ahLst/>
            <a:cxnLst/>
            <a:rect r="r" b="b" t="t" l="l"/>
            <a:pathLst>
              <a:path h="1780998" w="3873362">
                <a:moveTo>
                  <a:pt x="0" y="0"/>
                </a:moveTo>
                <a:lnTo>
                  <a:pt x="3873362" y="0"/>
                </a:lnTo>
                <a:lnTo>
                  <a:pt x="3873362" y="1780999"/>
                </a:lnTo>
                <a:lnTo>
                  <a:pt x="0" y="1780999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-17279" r="0" b="-19654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419210" y="5883312"/>
            <a:ext cx="2724810" cy="1099411"/>
          </a:xfrm>
          <a:custGeom>
            <a:avLst/>
            <a:gdLst/>
            <a:ahLst/>
            <a:cxnLst/>
            <a:rect r="r" b="b" t="t" l="l"/>
            <a:pathLst>
              <a:path h="1099411" w="2724810">
                <a:moveTo>
                  <a:pt x="0" y="0"/>
                </a:moveTo>
                <a:lnTo>
                  <a:pt x="2724810" y="0"/>
                </a:lnTo>
                <a:lnTo>
                  <a:pt x="2724810" y="1099411"/>
                </a:lnTo>
                <a:lnTo>
                  <a:pt x="0" y="1099411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-64087" r="0" b="-8375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061396" y="7234309"/>
            <a:ext cx="1322398" cy="1551200"/>
          </a:xfrm>
          <a:custGeom>
            <a:avLst/>
            <a:gdLst/>
            <a:ahLst/>
            <a:cxnLst/>
            <a:rect r="r" b="b" t="t" l="l"/>
            <a:pathLst>
              <a:path h="1551200" w="1322398">
                <a:moveTo>
                  <a:pt x="0" y="0"/>
                </a:moveTo>
                <a:lnTo>
                  <a:pt x="1322398" y="0"/>
                </a:lnTo>
                <a:lnTo>
                  <a:pt x="1322398" y="1551201"/>
                </a:lnTo>
                <a:lnTo>
                  <a:pt x="0" y="155120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949539" y="293316"/>
            <a:ext cx="10945363" cy="129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7"/>
              </a:lnSpc>
            </a:pPr>
            <a:r>
              <a:rPr lang="en-US" sz="9667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CUSTOMER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07005" y="6090617"/>
            <a:ext cx="4231180" cy="8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5"/>
              </a:lnSpc>
              <a:spcBef>
                <a:spcPct val="0"/>
              </a:spcBef>
            </a:pPr>
            <a:r>
              <a:rPr lang="en-US" b="true" sz="5046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KANAK AUTO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73461">
            <a:off x="-9330749" y="-4423215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021" y="466045"/>
            <a:ext cx="14701292" cy="106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TECHNOLOGY &amp; EXPERTISE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400000">
            <a:off x="11866443" y="-2598857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97988" y="9287792"/>
            <a:ext cx="2378916" cy="999208"/>
            <a:chOff x="0" y="0"/>
            <a:chExt cx="3171888" cy="133227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21361" r="0" b="21361"/>
            <a:stretch>
              <a:fillRect/>
            </a:stretch>
          </p:blipFill>
          <p:spPr>
            <a:xfrm flipH="false" flipV="false">
              <a:off x="0" y="0"/>
              <a:ext cx="3171888" cy="133227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06245" y="2210968"/>
            <a:ext cx="8614986" cy="678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Special Purpose Machine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Retrofit Convert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Assembly Line for Automation &amp; Manual Job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Automation concept Design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PLC &amp; HMI Programming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Laser &amp; Engraving Marking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Data Traceability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Conveyor &amp; Lifters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Customized Panel Assembly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GO &amp; NO GO Gauges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Jig &amp; Fixtures Design &amp; development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Precise Fabrication work</a:t>
            </a:r>
          </a:p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End of Line Machines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088929"/>
            <a:ext cx="7472015" cy="703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</a:t>
            </a: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Robotic Applications</a:t>
            </a:r>
          </a:p>
          <a:p>
            <a:pPr algn="just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Trolleys &amp; Gravity Chute for Material                                   Transfer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Dry &amp; Water Leak test Machine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Oil Application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Noise Test chambers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Inspection Instruments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Contact and wire crimping machine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Element crimping machine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FFT Fixtures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Final Functional Testing  Machine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 Wire Harness machines,</a:t>
            </a:r>
          </a:p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 Endurance Testing Machine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245" y="9350512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13275663" y="889145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9159441" y="880395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8" y="0"/>
                </a:lnTo>
                <a:lnTo>
                  <a:pt x="12794948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3819255" y="943987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885" y="776461"/>
            <a:ext cx="3528376" cy="2352250"/>
          </a:xfrm>
          <a:custGeom>
            <a:avLst/>
            <a:gdLst/>
            <a:ahLst/>
            <a:cxnLst/>
            <a:rect r="r" b="b" t="t" l="l"/>
            <a:pathLst>
              <a:path h="2352250" w="3528376">
                <a:moveTo>
                  <a:pt x="0" y="0"/>
                </a:moveTo>
                <a:lnTo>
                  <a:pt x="3528375" y="0"/>
                </a:lnTo>
                <a:lnTo>
                  <a:pt x="3528375" y="2352250"/>
                </a:lnTo>
                <a:lnTo>
                  <a:pt x="0" y="235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167" y="4190883"/>
            <a:ext cx="3369094" cy="841769"/>
          </a:xfrm>
          <a:custGeom>
            <a:avLst/>
            <a:gdLst/>
            <a:ahLst/>
            <a:cxnLst/>
            <a:rect r="r" b="b" t="t" l="l"/>
            <a:pathLst>
              <a:path h="841769" w="3369094">
                <a:moveTo>
                  <a:pt x="0" y="0"/>
                </a:moveTo>
                <a:lnTo>
                  <a:pt x="3369093" y="0"/>
                </a:lnTo>
                <a:lnTo>
                  <a:pt x="3369093" y="841768"/>
                </a:lnTo>
                <a:lnTo>
                  <a:pt x="0" y="841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49" r="0" b="-184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0201" y="5797968"/>
            <a:ext cx="3080373" cy="1627998"/>
          </a:xfrm>
          <a:custGeom>
            <a:avLst/>
            <a:gdLst/>
            <a:ahLst/>
            <a:cxnLst/>
            <a:rect r="r" b="b" t="t" l="l"/>
            <a:pathLst>
              <a:path h="1627998" w="3080373">
                <a:moveTo>
                  <a:pt x="0" y="0"/>
                </a:moveTo>
                <a:lnTo>
                  <a:pt x="3080373" y="0"/>
                </a:lnTo>
                <a:lnTo>
                  <a:pt x="3080373" y="1627998"/>
                </a:lnTo>
                <a:lnTo>
                  <a:pt x="0" y="1627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215" r="0" b="-32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69099" y="2117101"/>
            <a:ext cx="2516779" cy="1202907"/>
          </a:xfrm>
          <a:custGeom>
            <a:avLst/>
            <a:gdLst/>
            <a:ahLst/>
            <a:cxnLst/>
            <a:rect r="r" b="b" t="t" l="l"/>
            <a:pathLst>
              <a:path h="1202907" w="2516779">
                <a:moveTo>
                  <a:pt x="0" y="0"/>
                </a:moveTo>
                <a:lnTo>
                  <a:pt x="2516779" y="0"/>
                </a:lnTo>
                <a:lnTo>
                  <a:pt x="2516779" y="1202906"/>
                </a:lnTo>
                <a:lnTo>
                  <a:pt x="0" y="1202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2767" r="0" b="-1276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5843" y="5032651"/>
            <a:ext cx="4022579" cy="1530633"/>
          </a:xfrm>
          <a:custGeom>
            <a:avLst/>
            <a:gdLst/>
            <a:ahLst/>
            <a:cxnLst/>
            <a:rect r="r" b="b" t="t" l="l"/>
            <a:pathLst>
              <a:path h="1530633" w="4022579">
                <a:moveTo>
                  <a:pt x="0" y="0"/>
                </a:moveTo>
                <a:lnTo>
                  <a:pt x="4022580" y="0"/>
                </a:lnTo>
                <a:lnTo>
                  <a:pt x="4022580" y="1530634"/>
                </a:lnTo>
                <a:lnTo>
                  <a:pt x="0" y="1530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31073" y="378947"/>
            <a:ext cx="17713927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ELECTRICAL AUTOMATION &amp; ENGINEERING 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0210" y="1088986"/>
            <a:ext cx="658758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8B3D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System Integrator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147389"/>
            <a:ext cx="6020343" cy="28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2"/>
              </a:lnSpc>
              <a:spcBef>
                <a:spcPct val="0"/>
              </a:spcBef>
            </a:pPr>
          </a:p>
          <a:p>
            <a:pPr algn="just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               </a:t>
            </a:r>
            <a:r>
              <a:rPr lang="en-US" b="true" sz="267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•Servo Motors &amp; Drive</a:t>
            </a:r>
          </a:p>
          <a:p>
            <a:pPr algn="just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               •VFD</a:t>
            </a:r>
          </a:p>
          <a:p>
            <a:pPr algn="just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               •Motion Controllers</a:t>
            </a:r>
          </a:p>
          <a:p>
            <a:pPr algn="just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               •Industrial Robot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709" y="4471990"/>
            <a:ext cx="5831116" cy="106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  <a:spcBef>
                <a:spcPct val="0"/>
              </a:spcBef>
            </a:pPr>
          </a:p>
          <a:p>
            <a:pPr algn="ctr">
              <a:lnSpc>
                <a:spcPts val="4344"/>
              </a:lnSpc>
              <a:spcBef>
                <a:spcPct val="0"/>
              </a:spcBef>
            </a:pPr>
            <a:r>
              <a:rPr lang="en-US" b="true" sz="310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All Sensor &amp; Vision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0713" y="7046853"/>
            <a:ext cx="3048298" cy="1553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  <a:spcBef>
                <a:spcPct val="0"/>
              </a:spcBef>
            </a:pPr>
          </a:p>
          <a:p>
            <a:pPr algn="l">
              <a:lnSpc>
                <a:spcPts val="3104"/>
              </a:lnSpc>
              <a:spcBef>
                <a:spcPct val="0"/>
              </a:spcBef>
            </a:pPr>
            <a:r>
              <a:rPr lang="en-US" b="true" sz="221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•PLC</a:t>
            </a:r>
          </a:p>
          <a:p>
            <a:pPr algn="l">
              <a:lnSpc>
                <a:spcPts val="3104"/>
              </a:lnSpc>
              <a:spcBef>
                <a:spcPct val="0"/>
              </a:spcBef>
            </a:pPr>
            <a:r>
              <a:rPr lang="en-US" b="true" sz="221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•HMI</a:t>
            </a:r>
          </a:p>
          <a:p>
            <a:pPr algn="l">
              <a:lnSpc>
                <a:spcPts val="3104"/>
              </a:lnSpc>
              <a:spcBef>
                <a:spcPct val="0"/>
              </a:spcBef>
            </a:pPr>
            <a:r>
              <a:rPr lang="en-US" b="true" sz="221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•Servo Motors &amp; Drive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93690" y="2552910"/>
            <a:ext cx="4177294" cy="157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8"/>
              </a:lnSpc>
              <a:spcBef>
                <a:spcPct val="0"/>
              </a:spcBef>
            </a:pPr>
          </a:p>
          <a:p>
            <a:pPr algn="l">
              <a:lnSpc>
                <a:spcPts val="4228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•PLC</a:t>
            </a:r>
          </a:p>
          <a:p>
            <a:pPr algn="l">
              <a:lnSpc>
                <a:spcPts val="4228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•Servo Motors &amp; Drive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64648" y="6677585"/>
            <a:ext cx="4335655" cy="22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•HMI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•Industrial PC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•Flat Panel Display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•Software Solution &amp; SCADA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•IOT Solution</a:t>
            </a:r>
          </a:p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•Data Traceability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224229" y="9258300"/>
            <a:ext cx="2070142" cy="1027032"/>
            <a:chOff x="0" y="0"/>
            <a:chExt cx="2760190" cy="1369376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3"/>
            <a:srcRect l="0" t="16173" r="0" b="16173"/>
            <a:stretch>
              <a:fillRect/>
            </a:stretch>
          </p:blipFill>
          <p:spPr>
            <a:xfrm flipH="false" flipV="false">
              <a:off x="0" y="0"/>
              <a:ext cx="2760190" cy="1369376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226167" y="9321955"/>
            <a:ext cx="8149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ishikawatechnologypvtltd@gmail.com   </a:t>
            </a:r>
          </a:p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      info@ishikawatechnology.com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9435445"/>
            <a:ext cx="784321" cy="738184"/>
          </a:xfrm>
          <a:custGeom>
            <a:avLst/>
            <a:gdLst/>
            <a:ahLst/>
            <a:cxnLst/>
            <a:rect r="r" b="b" t="t" l="l"/>
            <a:pathLst>
              <a:path h="738184" w="784321">
                <a:moveTo>
                  <a:pt x="0" y="0"/>
                </a:moveTo>
                <a:lnTo>
                  <a:pt x="784321" y="0"/>
                </a:lnTo>
                <a:lnTo>
                  <a:pt x="784321" y="738184"/>
                </a:lnTo>
                <a:lnTo>
                  <a:pt x="0" y="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DAGB6j5OvRQ</dc:identifier>
  <dcterms:modified xsi:type="dcterms:W3CDTF">2011-08-01T06:04:30Z</dcterms:modified>
  <cp:revision>1</cp:revision>
  <dc:title>ISHIKAWA TECHNOLOGY PVT.LTD.</dc:title>
</cp:coreProperties>
</file>